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20"/>
  </p:notesMasterIdLst>
  <p:sldIdLst>
    <p:sldId id="576" r:id="rId5"/>
    <p:sldId id="599" r:id="rId6"/>
    <p:sldId id="615" r:id="rId7"/>
    <p:sldId id="620" r:id="rId8"/>
    <p:sldId id="638" r:id="rId9"/>
    <p:sldId id="602" r:id="rId10"/>
    <p:sldId id="640" r:id="rId11"/>
    <p:sldId id="607" r:id="rId12"/>
    <p:sldId id="641" r:id="rId13"/>
    <p:sldId id="632" r:id="rId14"/>
    <p:sldId id="642" r:id="rId15"/>
    <p:sldId id="633" r:id="rId16"/>
    <p:sldId id="643" r:id="rId17"/>
    <p:sldId id="637" r:id="rId18"/>
    <p:sldId id="639" r:id="rId1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80" userDrawn="1">
          <p15:clr>
            <a:srgbClr val="A4A3A4"/>
          </p15:clr>
        </p15:guide>
        <p15:guide id="3" orient="horz" pos="32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C10104-7B76-43FC-8E22-0E81A27CF54D}" v="116" dt="2026-07-19T16:54:29.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83133" autoAdjust="0"/>
  </p:normalViewPr>
  <p:slideViewPr>
    <p:cSldViewPr snapToGrid="0">
      <p:cViewPr varScale="1">
        <p:scale>
          <a:sx n="77" d="100"/>
          <a:sy n="77" d="100"/>
        </p:scale>
        <p:origin x="1854" y="84"/>
      </p:cViewPr>
      <p:guideLst>
        <p:guide orient="horz" pos="1392"/>
        <p:guide pos="7080"/>
        <p:guide orient="horz" pos="321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Bodenheim" userId="67337286db8b07d1" providerId="LiveId" clId="{9EA781FA-ECA1-4DE7-883D-E767CFC17014}"/>
    <pc:docChg chg="undo custSel addSld delSld modSld sldOrd">
      <pc:chgData name="Mark Bodenheim" userId="67337286db8b07d1" providerId="LiveId" clId="{9EA781FA-ECA1-4DE7-883D-E767CFC17014}" dt="2026-07-19T16:53:34.085" v="1717" actId="6549"/>
      <pc:docMkLst>
        <pc:docMk/>
      </pc:docMkLst>
      <pc:sldChg chg="modSp mod">
        <pc:chgData name="Mark Bodenheim" userId="67337286db8b07d1" providerId="LiveId" clId="{9EA781FA-ECA1-4DE7-883D-E767CFC17014}" dt="2026-07-19T16:38:43.397" v="1602" actId="115"/>
        <pc:sldMkLst>
          <pc:docMk/>
          <pc:sldMk cId="3434317785" sldId="576"/>
        </pc:sldMkLst>
        <pc:spChg chg="mod">
          <ac:chgData name="Mark Bodenheim" userId="67337286db8b07d1" providerId="LiveId" clId="{9EA781FA-ECA1-4DE7-883D-E767CFC17014}" dt="2026-07-19T16:38:43.397" v="1602" actId="115"/>
          <ac:spMkLst>
            <pc:docMk/>
            <pc:sldMk cId="3434317785" sldId="576"/>
            <ac:spMk id="4" creationId="{7C3CC8E1-E019-65AB-057D-D707C37DB6A3}"/>
          </ac:spMkLst>
        </pc:spChg>
      </pc:sldChg>
      <pc:sldChg chg="addSp modSp mod">
        <pc:chgData name="Mark Bodenheim" userId="67337286db8b07d1" providerId="LiveId" clId="{9EA781FA-ECA1-4DE7-883D-E767CFC17014}" dt="2026-07-19T16:41:11.314" v="1678" actId="6549"/>
        <pc:sldMkLst>
          <pc:docMk/>
          <pc:sldMk cId="1133887643" sldId="599"/>
        </pc:sldMkLst>
        <pc:spChg chg="add mod">
          <ac:chgData name="Mark Bodenheim" userId="67337286db8b07d1" providerId="LiveId" clId="{9EA781FA-ECA1-4DE7-883D-E767CFC17014}" dt="2026-07-19T16:41:11.314" v="1678" actId="6549"/>
          <ac:spMkLst>
            <pc:docMk/>
            <pc:sldMk cId="1133887643" sldId="599"/>
            <ac:spMk id="3" creationId="{E827A0A2-51A8-CBBC-E035-1EF06F302FDA}"/>
          </ac:spMkLst>
        </pc:spChg>
        <pc:spChg chg="mod">
          <ac:chgData name="Mark Bodenheim" userId="67337286db8b07d1" providerId="LiveId" clId="{9EA781FA-ECA1-4DE7-883D-E767CFC17014}" dt="2026-07-19T15:44:19.217" v="485" actId="1076"/>
          <ac:spMkLst>
            <pc:docMk/>
            <pc:sldMk cId="1133887643" sldId="599"/>
            <ac:spMk id="4" creationId="{09EC288D-2CD3-56DE-4C12-05B0ECC94C4E}"/>
          </ac:spMkLst>
        </pc:spChg>
        <pc:spChg chg="mod">
          <ac:chgData name="Mark Bodenheim" userId="67337286db8b07d1" providerId="LiveId" clId="{9EA781FA-ECA1-4DE7-883D-E767CFC17014}" dt="2026-07-19T16:40:32.711" v="1674" actId="6549"/>
          <ac:spMkLst>
            <pc:docMk/>
            <pc:sldMk cId="1133887643" sldId="599"/>
            <ac:spMk id="7" creationId="{AEE7C8DC-744C-99A5-91D8-D423E45E66B1}"/>
          </ac:spMkLst>
        </pc:spChg>
        <pc:spChg chg="mod">
          <ac:chgData name="Mark Bodenheim" userId="67337286db8b07d1" providerId="LiveId" clId="{9EA781FA-ECA1-4DE7-883D-E767CFC17014}" dt="2026-07-19T15:36:40.967" v="202" actId="1076"/>
          <ac:spMkLst>
            <pc:docMk/>
            <pc:sldMk cId="1133887643" sldId="599"/>
            <ac:spMk id="27" creationId="{31209E59-9DAB-1104-A4D0-CA0609FAE93D}"/>
          </ac:spMkLst>
        </pc:spChg>
        <pc:spChg chg="mod">
          <ac:chgData name="Mark Bodenheim" userId="67337286db8b07d1" providerId="LiveId" clId="{9EA781FA-ECA1-4DE7-883D-E767CFC17014}" dt="2026-07-19T15:36:37.641" v="201" actId="1076"/>
          <ac:spMkLst>
            <pc:docMk/>
            <pc:sldMk cId="1133887643" sldId="599"/>
            <ac:spMk id="28" creationId="{9AC55FD3-8ED5-3646-2DF3-6F746E7932E6}"/>
          </ac:spMkLst>
        </pc:spChg>
        <pc:spChg chg="mod">
          <ac:chgData name="Mark Bodenheim" userId="67337286db8b07d1" providerId="LiveId" clId="{9EA781FA-ECA1-4DE7-883D-E767CFC17014}" dt="2026-07-19T15:36:32.013" v="200" actId="1076"/>
          <ac:spMkLst>
            <pc:docMk/>
            <pc:sldMk cId="1133887643" sldId="599"/>
            <ac:spMk id="29" creationId="{3D80468B-CB80-20AB-C191-3C6AAEA43DFB}"/>
          </ac:spMkLst>
        </pc:spChg>
        <pc:spChg chg="mod">
          <ac:chgData name="Mark Bodenheim" userId="67337286db8b07d1" providerId="LiveId" clId="{9EA781FA-ECA1-4DE7-883D-E767CFC17014}" dt="2026-07-19T15:36:24.821" v="199" actId="1076"/>
          <ac:spMkLst>
            <pc:docMk/>
            <pc:sldMk cId="1133887643" sldId="599"/>
            <ac:spMk id="30" creationId="{464EB2A4-912A-8700-3319-9ED0997513A0}"/>
          </ac:spMkLst>
        </pc:spChg>
        <pc:spChg chg="mod">
          <ac:chgData name="Mark Bodenheim" userId="67337286db8b07d1" providerId="LiveId" clId="{9EA781FA-ECA1-4DE7-883D-E767CFC17014}" dt="2026-07-19T15:36:18.688" v="198" actId="1076"/>
          <ac:spMkLst>
            <pc:docMk/>
            <pc:sldMk cId="1133887643" sldId="599"/>
            <ac:spMk id="31" creationId="{1DBBDBA4-D50C-BD63-45C6-E5F77C5EAA0A}"/>
          </ac:spMkLst>
        </pc:spChg>
        <pc:spChg chg="mod">
          <ac:chgData name="Mark Bodenheim" userId="67337286db8b07d1" providerId="LiveId" clId="{9EA781FA-ECA1-4DE7-883D-E767CFC17014}" dt="2026-07-19T15:36:10.122" v="197" actId="1076"/>
          <ac:spMkLst>
            <pc:docMk/>
            <pc:sldMk cId="1133887643" sldId="599"/>
            <ac:spMk id="32" creationId="{7C67D903-C58A-21F1-ABC9-F88F4F13CA08}"/>
          </ac:spMkLst>
        </pc:spChg>
        <pc:spChg chg="mod">
          <ac:chgData name="Mark Bodenheim" userId="67337286db8b07d1" providerId="LiveId" clId="{9EA781FA-ECA1-4DE7-883D-E767CFC17014}" dt="2026-07-19T15:36:03.049" v="196" actId="1076"/>
          <ac:spMkLst>
            <pc:docMk/>
            <pc:sldMk cId="1133887643" sldId="599"/>
            <ac:spMk id="33" creationId="{76A60895-314E-02B2-E800-0962CF1B5AE0}"/>
          </ac:spMkLst>
        </pc:spChg>
        <pc:spChg chg="mod">
          <ac:chgData name="Mark Bodenheim" userId="67337286db8b07d1" providerId="LiveId" clId="{9EA781FA-ECA1-4DE7-883D-E767CFC17014}" dt="2026-07-19T15:36:52.072" v="205" actId="1076"/>
          <ac:spMkLst>
            <pc:docMk/>
            <pc:sldMk cId="1133887643" sldId="599"/>
            <ac:spMk id="38" creationId="{25EA6F8A-12F6-CB98-1929-C29B594369A7}"/>
          </ac:spMkLst>
        </pc:spChg>
        <pc:spChg chg="mod">
          <ac:chgData name="Mark Bodenheim" userId="67337286db8b07d1" providerId="LiveId" clId="{9EA781FA-ECA1-4DE7-883D-E767CFC17014}" dt="2026-07-19T15:44:08.457" v="482" actId="1076"/>
          <ac:spMkLst>
            <pc:docMk/>
            <pc:sldMk cId="1133887643" sldId="599"/>
            <ac:spMk id="40" creationId="{B901D1F6-71E8-ACFB-9CFE-6394AC349B59}"/>
          </ac:spMkLst>
        </pc:spChg>
        <pc:spChg chg="mod">
          <ac:chgData name="Mark Bodenheim" userId="67337286db8b07d1" providerId="LiveId" clId="{9EA781FA-ECA1-4DE7-883D-E767CFC17014}" dt="2026-07-19T15:44:10.902" v="483" actId="1076"/>
          <ac:spMkLst>
            <pc:docMk/>
            <pc:sldMk cId="1133887643" sldId="599"/>
            <ac:spMk id="41" creationId="{DA0E2118-AFBB-A3F4-4DF8-D8F317C7F759}"/>
          </ac:spMkLst>
        </pc:spChg>
        <pc:spChg chg="mod">
          <ac:chgData name="Mark Bodenheim" userId="67337286db8b07d1" providerId="LiveId" clId="{9EA781FA-ECA1-4DE7-883D-E767CFC17014}" dt="2026-07-19T15:44:13.788" v="484" actId="1076"/>
          <ac:spMkLst>
            <pc:docMk/>
            <pc:sldMk cId="1133887643" sldId="599"/>
            <ac:spMk id="42" creationId="{EE6E21CB-619D-C33F-F0B7-1E59983F3240}"/>
          </ac:spMkLst>
        </pc:spChg>
        <pc:spChg chg="mod">
          <ac:chgData name="Mark Bodenheim" userId="67337286db8b07d1" providerId="LiveId" clId="{9EA781FA-ECA1-4DE7-883D-E767CFC17014}" dt="2026-07-19T15:37:51.269" v="214" actId="1076"/>
          <ac:spMkLst>
            <pc:docMk/>
            <pc:sldMk cId="1133887643" sldId="599"/>
            <ac:spMk id="44" creationId="{3C571658-6A89-4682-030E-A284DBD4F6E1}"/>
          </ac:spMkLst>
        </pc:spChg>
        <pc:spChg chg="mod">
          <ac:chgData name="Mark Bodenheim" userId="67337286db8b07d1" providerId="LiveId" clId="{9EA781FA-ECA1-4DE7-883D-E767CFC17014}" dt="2026-07-19T15:37:48.341" v="213" actId="1076"/>
          <ac:spMkLst>
            <pc:docMk/>
            <pc:sldMk cId="1133887643" sldId="599"/>
            <ac:spMk id="45" creationId="{6D35AFCA-E593-0C35-C236-9A7EF84585A2}"/>
          </ac:spMkLst>
        </pc:spChg>
        <pc:spChg chg="mod">
          <ac:chgData name="Mark Bodenheim" userId="67337286db8b07d1" providerId="LiveId" clId="{9EA781FA-ECA1-4DE7-883D-E767CFC17014}" dt="2026-07-19T15:37:44.298" v="212" actId="1076"/>
          <ac:spMkLst>
            <pc:docMk/>
            <pc:sldMk cId="1133887643" sldId="599"/>
            <ac:spMk id="46" creationId="{0D06C688-94FD-CCAA-A4A6-219A08C68923}"/>
          </ac:spMkLst>
        </pc:spChg>
        <pc:spChg chg="mod">
          <ac:chgData name="Mark Bodenheim" userId="67337286db8b07d1" providerId="LiveId" clId="{9EA781FA-ECA1-4DE7-883D-E767CFC17014}" dt="2026-07-19T15:38:28.544" v="221" actId="1076"/>
          <ac:spMkLst>
            <pc:docMk/>
            <pc:sldMk cId="1133887643" sldId="599"/>
            <ac:spMk id="50" creationId="{4F6EB316-6CA1-2C47-14C7-8D1431B44E67}"/>
          </ac:spMkLst>
        </pc:spChg>
        <pc:picChg chg="mod">
          <ac:chgData name="Mark Bodenheim" userId="67337286db8b07d1" providerId="LiveId" clId="{9EA781FA-ECA1-4DE7-883D-E767CFC17014}" dt="2026-07-19T15:36:55.473" v="206" actId="1076"/>
          <ac:picMkLst>
            <pc:docMk/>
            <pc:sldMk cId="1133887643" sldId="599"/>
            <ac:picMk id="22" creationId="{D35AE5CC-6649-268E-C221-E97EA9A60C2D}"/>
          </ac:picMkLst>
        </pc:picChg>
        <pc:picChg chg="mod">
          <ac:chgData name="Mark Bodenheim" userId="67337286db8b07d1" providerId="LiveId" clId="{9EA781FA-ECA1-4DE7-883D-E767CFC17014}" dt="2026-07-19T15:35:49.075" v="193" actId="1076"/>
          <ac:picMkLst>
            <pc:docMk/>
            <pc:sldMk cId="1133887643" sldId="599"/>
            <ac:picMk id="34" creationId="{185B6CE6-DCFE-6878-A780-047ACE2C5332}"/>
          </ac:picMkLst>
        </pc:picChg>
        <pc:picChg chg="mod">
          <ac:chgData name="Mark Bodenheim" userId="67337286db8b07d1" providerId="LiveId" clId="{9EA781FA-ECA1-4DE7-883D-E767CFC17014}" dt="2026-07-19T15:35:54.862" v="194" actId="1076"/>
          <ac:picMkLst>
            <pc:docMk/>
            <pc:sldMk cId="1133887643" sldId="599"/>
            <ac:picMk id="35" creationId="{BCF2F6F5-3E26-4D16-C2DF-D1C2A474F2D5}"/>
          </ac:picMkLst>
        </pc:picChg>
        <pc:picChg chg="mod">
          <ac:chgData name="Mark Bodenheim" userId="67337286db8b07d1" providerId="LiveId" clId="{9EA781FA-ECA1-4DE7-883D-E767CFC17014}" dt="2026-07-19T15:35:57.630" v="195" actId="1076"/>
          <ac:picMkLst>
            <pc:docMk/>
            <pc:sldMk cId="1133887643" sldId="599"/>
            <ac:picMk id="36" creationId="{910841B9-8FD2-6781-2D1D-A0908AA5A402}"/>
          </ac:picMkLst>
        </pc:picChg>
        <pc:picChg chg="mod modCrop">
          <ac:chgData name="Mark Bodenheim" userId="67337286db8b07d1" providerId="LiveId" clId="{9EA781FA-ECA1-4DE7-883D-E767CFC17014}" dt="2026-07-19T15:35:37.756" v="192" actId="1035"/>
          <ac:picMkLst>
            <pc:docMk/>
            <pc:sldMk cId="1133887643" sldId="599"/>
            <ac:picMk id="37" creationId="{65ADFADF-363D-273D-669F-15A2FBECE6C2}"/>
          </ac:picMkLst>
        </pc:picChg>
        <pc:picChg chg="mod">
          <ac:chgData name="Mark Bodenheim" userId="67337286db8b07d1" providerId="LiveId" clId="{9EA781FA-ECA1-4DE7-883D-E767CFC17014}" dt="2026-07-19T15:44:03.298" v="481" actId="1076"/>
          <ac:picMkLst>
            <pc:docMk/>
            <pc:sldMk cId="1133887643" sldId="599"/>
            <ac:picMk id="39" creationId="{C422923F-7B66-448C-6C2D-0AF6417F1E93}"/>
          </ac:picMkLst>
        </pc:picChg>
        <pc:picChg chg="mod">
          <ac:chgData name="Mark Bodenheim" userId="67337286db8b07d1" providerId="LiveId" clId="{9EA781FA-ECA1-4DE7-883D-E767CFC17014}" dt="2026-07-19T15:37:08.744" v="207" actId="1076"/>
          <ac:picMkLst>
            <pc:docMk/>
            <pc:sldMk cId="1133887643" sldId="599"/>
            <ac:picMk id="47" creationId="{56742894-5CDF-D388-8013-37220935E63C}"/>
          </ac:picMkLst>
        </pc:picChg>
        <pc:picChg chg="mod">
          <ac:chgData name="Mark Bodenheim" userId="67337286db8b07d1" providerId="LiveId" clId="{9EA781FA-ECA1-4DE7-883D-E767CFC17014}" dt="2026-07-19T15:37:12.903" v="208" actId="1076"/>
          <ac:picMkLst>
            <pc:docMk/>
            <pc:sldMk cId="1133887643" sldId="599"/>
            <ac:picMk id="48" creationId="{660582C5-6CF1-4354-0D68-BF15619EAB90}"/>
          </ac:picMkLst>
        </pc:picChg>
        <pc:picChg chg="mod">
          <ac:chgData name="Mark Bodenheim" userId="67337286db8b07d1" providerId="LiveId" clId="{9EA781FA-ECA1-4DE7-883D-E767CFC17014}" dt="2026-07-19T15:37:18.695" v="210" actId="1076"/>
          <ac:picMkLst>
            <pc:docMk/>
            <pc:sldMk cId="1133887643" sldId="599"/>
            <ac:picMk id="49" creationId="{397079BC-072D-4CC6-0210-9C3D6B49A0B5}"/>
          </ac:picMkLst>
        </pc:picChg>
      </pc:sldChg>
      <pc:sldChg chg="modSp mod">
        <pc:chgData name="Mark Bodenheim" userId="67337286db8b07d1" providerId="LiveId" clId="{9EA781FA-ECA1-4DE7-883D-E767CFC17014}" dt="2026-07-19T15:52:06.790" v="552" actId="6549"/>
        <pc:sldMkLst>
          <pc:docMk/>
          <pc:sldMk cId="1922244099" sldId="607"/>
        </pc:sldMkLst>
        <pc:spChg chg="mod">
          <ac:chgData name="Mark Bodenheim" userId="67337286db8b07d1" providerId="LiveId" clId="{9EA781FA-ECA1-4DE7-883D-E767CFC17014}" dt="2026-07-19T15:52:06.790" v="552" actId="6549"/>
          <ac:spMkLst>
            <pc:docMk/>
            <pc:sldMk cId="1922244099" sldId="607"/>
            <ac:spMk id="15" creationId="{A5FBF2C1-4731-7A20-1AC6-928493498B73}"/>
          </ac:spMkLst>
        </pc:spChg>
      </pc:sldChg>
      <pc:sldChg chg="modSp mod modNotesTx">
        <pc:chgData name="Mark Bodenheim" userId="67337286db8b07d1" providerId="LiveId" clId="{9EA781FA-ECA1-4DE7-883D-E767CFC17014}" dt="2026-07-19T16:27:21.618" v="1104" actId="20577"/>
        <pc:sldMkLst>
          <pc:docMk/>
          <pc:sldMk cId="373583664" sldId="632"/>
        </pc:sldMkLst>
        <pc:spChg chg="mod">
          <ac:chgData name="Mark Bodenheim" userId="67337286db8b07d1" providerId="LiveId" clId="{9EA781FA-ECA1-4DE7-883D-E767CFC17014}" dt="2026-07-19T15:59:43.835" v="645" actId="6549"/>
          <ac:spMkLst>
            <pc:docMk/>
            <pc:sldMk cId="373583664" sldId="632"/>
            <ac:spMk id="4" creationId="{60AADFF2-3406-7F96-74FF-79A087D58335}"/>
          </ac:spMkLst>
        </pc:spChg>
      </pc:sldChg>
      <pc:sldChg chg="modSp mod">
        <pc:chgData name="Mark Bodenheim" userId="67337286db8b07d1" providerId="LiveId" clId="{9EA781FA-ECA1-4DE7-883D-E767CFC17014}" dt="2026-07-19T16:21:35.999" v="900" actId="6549"/>
        <pc:sldMkLst>
          <pc:docMk/>
          <pc:sldMk cId="4147538203" sldId="633"/>
        </pc:sldMkLst>
        <pc:spChg chg="mod">
          <ac:chgData name="Mark Bodenheim" userId="67337286db8b07d1" providerId="LiveId" clId="{9EA781FA-ECA1-4DE7-883D-E767CFC17014}" dt="2026-07-19T16:21:35.999" v="900" actId="6549"/>
          <ac:spMkLst>
            <pc:docMk/>
            <pc:sldMk cId="4147538203" sldId="633"/>
            <ac:spMk id="2" creationId="{698ED267-2CD0-045E-7B8D-CAAE3A252906}"/>
          </ac:spMkLst>
        </pc:spChg>
      </pc:sldChg>
      <pc:sldChg chg="modSp mod">
        <pc:chgData name="Mark Bodenheim" userId="67337286db8b07d1" providerId="LiveId" clId="{9EA781FA-ECA1-4DE7-883D-E767CFC17014}" dt="2026-07-19T16:37:58.395" v="1601" actId="1036"/>
        <pc:sldMkLst>
          <pc:docMk/>
          <pc:sldMk cId="849164887" sldId="637"/>
        </pc:sldMkLst>
        <pc:spChg chg="mod">
          <ac:chgData name="Mark Bodenheim" userId="67337286db8b07d1" providerId="LiveId" clId="{9EA781FA-ECA1-4DE7-883D-E767CFC17014}" dt="2026-07-19T16:22:20.889" v="908" actId="6549"/>
          <ac:spMkLst>
            <pc:docMk/>
            <pc:sldMk cId="849164887" sldId="637"/>
            <ac:spMk id="3" creationId="{E10C541C-998C-1068-D828-80BB1FD41BF1}"/>
          </ac:spMkLst>
        </pc:spChg>
        <pc:spChg chg="mod">
          <ac:chgData name="Mark Bodenheim" userId="67337286db8b07d1" providerId="LiveId" clId="{9EA781FA-ECA1-4DE7-883D-E767CFC17014}" dt="2026-07-19T16:37:17.223" v="1596" actId="115"/>
          <ac:spMkLst>
            <pc:docMk/>
            <pc:sldMk cId="849164887" sldId="637"/>
            <ac:spMk id="27" creationId="{B4B013E4-ABBE-9F58-9205-A68846B4E16C}"/>
          </ac:spMkLst>
        </pc:spChg>
        <pc:picChg chg="mod">
          <ac:chgData name="Mark Bodenheim" userId="67337286db8b07d1" providerId="LiveId" clId="{9EA781FA-ECA1-4DE7-883D-E767CFC17014}" dt="2026-07-19T16:37:58.395" v="1601" actId="1036"/>
          <ac:picMkLst>
            <pc:docMk/>
            <pc:sldMk cId="849164887" sldId="637"/>
            <ac:picMk id="11" creationId="{E8952D83-01EE-FB5F-58E4-2F092C8F02D5}"/>
          </ac:picMkLst>
        </pc:picChg>
      </pc:sldChg>
      <pc:sldChg chg="modSp mod">
        <pc:chgData name="Mark Bodenheim" userId="67337286db8b07d1" providerId="LiveId" clId="{9EA781FA-ECA1-4DE7-883D-E767CFC17014}" dt="2026-07-19T16:33:15.696" v="1391" actId="20577"/>
        <pc:sldMkLst>
          <pc:docMk/>
          <pc:sldMk cId="61118853" sldId="639"/>
        </pc:sldMkLst>
        <pc:spChg chg="mod">
          <ac:chgData name="Mark Bodenheim" userId="67337286db8b07d1" providerId="LiveId" clId="{9EA781FA-ECA1-4DE7-883D-E767CFC17014}" dt="2026-07-19T16:22:30.340" v="910" actId="20577"/>
          <ac:spMkLst>
            <pc:docMk/>
            <pc:sldMk cId="61118853" sldId="639"/>
            <ac:spMk id="2" creationId="{963B3801-9F07-21F1-9500-A89364CF8A29}"/>
          </ac:spMkLst>
        </pc:spChg>
        <pc:spChg chg="mod">
          <ac:chgData name="Mark Bodenheim" userId="67337286db8b07d1" providerId="LiveId" clId="{9EA781FA-ECA1-4DE7-883D-E767CFC17014}" dt="2026-07-19T16:33:15.696" v="1391" actId="20577"/>
          <ac:spMkLst>
            <pc:docMk/>
            <pc:sldMk cId="61118853" sldId="639"/>
            <ac:spMk id="7" creationId="{2C206543-2BA3-783D-2E23-D3E968CA6834}"/>
          </ac:spMkLst>
        </pc:spChg>
      </pc:sldChg>
      <pc:sldChg chg="addSp delSp modSp add mod">
        <pc:chgData name="Mark Bodenheim" userId="67337286db8b07d1" providerId="LiveId" clId="{9EA781FA-ECA1-4DE7-883D-E767CFC17014}" dt="2026-07-19T16:07:33.840" v="750" actId="14100"/>
        <pc:sldMkLst>
          <pc:docMk/>
          <pc:sldMk cId="3296045885" sldId="640"/>
        </pc:sldMkLst>
        <pc:spChg chg="mod">
          <ac:chgData name="Mark Bodenheim" userId="67337286db8b07d1" providerId="LiveId" clId="{9EA781FA-ECA1-4DE7-883D-E767CFC17014}" dt="2026-07-19T15:51:56.552" v="550" actId="20577"/>
          <ac:spMkLst>
            <pc:docMk/>
            <pc:sldMk cId="3296045885" sldId="640"/>
            <ac:spMk id="4" creationId="{CEE41CC9-5D55-C691-021D-02F8A2A8EEFA}"/>
          </ac:spMkLst>
        </pc:spChg>
        <pc:spChg chg="del">
          <ac:chgData name="Mark Bodenheim" userId="67337286db8b07d1" providerId="LiveId" clId="{9EA781FA-ECA1-4DE7-883D-E767CFC17014}" dt="2026-07-19T15:45:46.145" v="495" actId="21"/>
          <ac:spMkLst>
            <pc:docMk/>
            <pc:sldMk cId="3296045885" sldId="640"/>
            <ac:spMk id="8" creationId="{7C1CAE5D-EF8D-B7C5-080B-D9896D78E83A}"/>
          </ac:spMkLst>
        </pc:spChg>
        <pc:spChg chg="del">
          <ac:chgData name="Mark Bodenheim" userId="67337286db8b07d1" providerId="LiveId" clId="{9EA781FA-ECA1-4DE7-883D-E767CFC17014}" dt="2026-07-19T15:45:29.297" v="494" actId="21"/>
          <ac:spMkLst>
            <pc:docMk/>
            <pc:sldMk cId="3296045885" sldId="640"/>
            <ac:spMk id="11" creationId="{1926ECBB-E712-E289-9144-23620F6C23D3}"/>
          </ac:spMkLst>
        </pc:spChg>
        <pc:spChg chg="del">
          <ac:chgData name="Mark Bodenheim" userId="67337286db8b07d1" providerId="LiveId" clId="{9EA781FA-ECA1-4DE7-883D-E767CFC17014}" dt="2026-07-19T15:45:46.145" v="495" actId="21"/>
          <ac:spMkLst>
            <pc:docMk/>
            <pc:sldMk cId="3296045885" sldId="640"/>
            <ac:spMk id="13" creationId="{3E39592A-AB2F-C216-3600-241C14B01B3F}"/>
          </ac:spMkLst>
        </pc:spChg>
        <pc:spChg chg="add mod">
          <ac:chgData name="Mark Bodenheim" userId="67337286db8b07d1" providerId="LiveId" clId="{9EA781FA-ECA1-4DE7-883D-E767CFC17014}" dt="2026-07-19T16:05:13.390" v="742" actId="1076"/>
          <ac:spMkLst>
            <pc:docMk/>
            <pc:sldMk cId="3296045885" sldId="640"/>
            <ac:spMk id="20" creationId="{8DCAA39C-6E47-BFDD-7B2F-C49D47371D3B}"/>
          </ac:spMkLst>
        </pc:spChg>
        <pc:spChg chg="del">
          <ac:chgData name="Mark Bodenheim" userId="67337286db8b07d1" providerId="LiveId" clId="{9EA781FA-ECA1-4DE7-883D-E767CFC17014}" dt="2026-07-19T15:45:46.145" v="495" actId="21"/>
          <ac:spMkLst>
            <pc:docMk/>
            <pc:sldMk cId="3296045885" sldId="640"/>
            <ac:spMk id="32" creationId="{D4B95B79-E77D-D759-9DBD-C62364897553}"/>
          </ac:spMkLst>
        </pc:spChg>
        <pc:spChg chg="mod">
          <ac:chgData name="Mark Bodenheim" userId="67337286db8b07d1" providerId="LiveId" clId="{9EA781FA-ECA1-4DE7-883D-E767CFC17014}" dt="2026-07-19T16:07:33.840" v="750" actId="14100"/>
          <ac:spMkLst>
            <pc:docMk/>
            <pc:sldMk cId="3296045885" sldId="640"/>
            <ac:spMk id="33" creationId="{2FD515C6-86E3-0B55-EA0D-8807F1E627BC}"/>
          </ac:spMkLst>
        </pc:spChg>
        <pc:spChg chg="del">
          <ac:chgData name="Mark Bodenheim" userId="67337286db8b07d1" providerId="LiveId" clId="{9EA781FA-ECA1-4DE7-883D-E767CFC17014}" dt="2026-07-19T15:45:46.145" v="495" actId="21"/>
          <ac:spMkLst>
            <pc:docMk/>
            <pc:sldMk cId="3296045885" sldId="640"/>
            <ac:spMk id="40" creationId="{6653E8DB-6B56-05A9-D834-7D367421CC73}"/>
          </ac:spMkLst>
        </pc:spChg>
        <pc:spChg chg="del">
          <ac:chgData name="Mark Bodenheim" userId="67337286db8b07d1" providerId="LiveId" clId="{9EA781FA-ECA1-4DE7-883D-E767CFC17014}" dt="2026-07-19T15:45:46.145" v="495" actId="21"/>
          <ac:spMkLst>
            <pc:docMk/>
            <pc:sldMk cId="3296045885" sldId="640"/>
            <ac:spMk id="50" creationId="{EC975B6A-4CE3-7A6B-79CA-04D4057B453A}"/>
          </ac:spMkLst>
        </pc:spChg>
        <pc:spChg chg="del">
          <ac:chgData name="Mark Bodenheim" userId="67337286db8b07d1" providerId="LiveId" clId="{9EA781FA-ECA1-4DE7-883D-E767CFC17014}" dt="2026-07-19T15:45:46.145" v="495" actId="21"/>
          <ac:spMkLst>
            <pc:docMk/>
            <pc:sldMk cId="3296045885" sldId="640"/>
            <ac:spMk id="53" creationId="{D0E8CA0E-B336-D312-FF84-F2C62B0AEE69}"/>
          </ac:spMkLst>
        </pc:spChg>
        <pc:spChg chg="del">
          <ac:chgData name="Mark Bodenheim" userId="67337286db8b07d1" providerId="LiveId" clId="{9EA781FA-ECA1-4DE7-883D-E767CFC17014}" dt="2026-07-19T15:45:46.145" v="495" actId="21"/>
          <ac:spMkLst>
            <pc:docMk/>
            <pc:sldMk cId="3296045885" sldId="640"/>
            <ac:spMk id="54" creationId="{51DF42BA-C563-7C6C-45F0-9C4FD901BA99}"/>
          </ac:spMkLst>
        </pc:spChg>
        <pc:spChg chg="del">
          <ac:chgData name="Mark Bodenheim" userId="67337286db8b07d1" providerId="LiveId" clId="{9EA781FA-ECA1-4DE7-883D-E767CFC17014}" dt="2026-07-19T15:45:46.145" v="495" actId="21"/>
          <ac:spMkLst>
            <pc:docMk/>
            <pc:sldMk cId="3296045885" sldId="640"/>
            <ac:spMk id="55" creationId="{1992254A-786B-1F6C-B617-AF0280C5AF53}"/>
          </ac:spMkLst>
        </pc:spChg>
        <pc:spChg chg="del">
          <ac:chgData name="Mark Bodenheim" userId="67337286db8b07d1" providerId="LiveId" clId="{9EA781FA-ECA1-4DE7-883D-E767CFC17014}" dt="2026-07-19T15:45:46.145" v="495" actId="21"/>
          <ac:spMkLst>
            <pc:docMk/>
            <pc:sldMk cId="3296045885" sldId="640"/>
            <ac:spMk id="58" creationId="{C589E7BA-FE9C-C17F-0FFA-E9B30C3BBA6A}"/>
          </ac:spMkLst>
        </pc:spChg>
        <pc:spChg chg="del">
          <ac:chgData name="Mark Bodenheim" userId="67337286db8b07d1" providerId="LiveId" clId="{9EA781FA-ECA1-4DE7-883D-E767CFC17014}" dt="2026-07-19T15:45:46.145" v="495" actId="21"/>
          <ac:spMkLst>
            <pc:docMk/>
            <pc:sldMk cId="3296045885" sldId="640"/>
            <ac:spMk id="61" creationId="{47FD068A-1718-B386-73DD-F574E08F55EB}"/>
          </ac:spMkLst>
        </pc:spChg>
        <pc:picChg chg="del mod">
          <ac:chgData name="Mark Bodenheim" userId="67337286db8b07d1" providerId="LiveId" clId="{9EA781FA-ECA1-4DE7-883D-E767CFC17014}" dt="2026-07-19T15:46:49.858" v="508" actId="21"/>
          <ac:picMkLst>
            <pc:docMk/>
            <pc:sldMk cId="3296045885" sldId="640"/>
            <ac:picMk id="3" creationId="{1B98D375-51E0-7999-4812-FE79CD355059}"/>
          </ac:picMkLst>
        </pc:picChg>
        <pc:picChg chg="del">
          <ac:chgData name="Mark Bodenheim" userId="67337286db8b07d1" providerId="LiveId" clId="{9EA781FA-ECA1-4DE7-883D-E767CFC17014}" dt="2026-07-19T15:45:15.261" v="487" actId="21"/>
          <ac:picMkLst>
            <pc:docMk/>
            <pc:sldMk cId="3296045885" sldId="640"/>
            <ac:picMk id="30" creationId="{BB99B31A-3476-CA46-4AC3-ECA9E89A495D}"/>
          </ac:picMkLst>
        </pc:picChg>
      </pc:sldChg>
      <pc:sldChg chg="modSp add del mod ord">
        <pc:chgData name="Mark Bodenheim" userId="67337286db8b07d1" providerId="LiveId" clId="{9EA781FA-ECA1-4DE7-883D-E767CFC17014}" dt="2026-07-19T15:50:31.956" v="545" actId="2696"/>
        <pc:sldMkLst>
          <pc:docMk/>
          <pc:sldMk cId="341601104" sldId="641"/>
        </pc:sldMkLst>
        <pc:spChg chg="mod">
          <ac:chgData name="Mark Bodenheim" userId="67337286db8b07d1" providerId="LiveId" clId="{9EA781FA-ECA1-4DE7-883D-E767CFC17014}" dt="2026-07-19T15:50:10.849" v="544" actId="1036"/>
          <ac:spMkLst>
            <pc:docMk/>
            <pc:sldMk cId="341601104" sldId="641"/>
            <ac:spMk id="33" creationId="{526DE80D-23F3-30C7-01D2-D22F928552F2}"/>
          </ac:spMkLst>
        </pc:spChg>
      </pc:sldChg>
      <pc:sldChg chg="modSp add mod ord modNotesTx">
        <pc:chgData name="Mark Bodenheim" userId="67337286db8b07d1" providerId="LiveId" clId="{9EA781FA-ECA1-4DE7-883D-E767CFC17014}" dt="2026-07-19T16:11:01.563" v="755" actId="6549"/>
        <pc:sldMkLst>
          <pc:docMk/>
          <pc:sldMk cId="1302832366" sldId="641"/>
        </pc:sldMkLst>
        <pc:spChg chg="mod">
          <ac:chgData name="Mark Bodenheim" userId="67337286db8b07d1" providerId="LiveId" clId="{9EA781FA-ECA1-4DE7-883D-E767CFC17014}" dt="2026-07-19T15:59:30.693" v="641" actId="20577"/>
          <ac:spMkLst>
            <pc:docMk/>
            <pc:sldMk cId="1302832366" sldId="641"/>
            <ac:spMk id="4" creationId="{4A0EFC27-27AD-2BD0-A646-9042CE0C94D5}"/>
          </ac:spMkLst>
        </pc:spChg>
        <pc:spChg chg="mod">
          <ac:chgData name="Mark Bodenheim" userId="67337286db8b07d1" providerId="LiveId" clId="{9EA781FA-ECA1-4DE7-883D-E767CFC17014}" dt="2026-07-19T15:55:51.680" v="635" actId="255"/>
          <ac:spMkLst>
            <pc:docMk/>
            <pc:sldMk cId="1302832366" sldId="641"/>
            <ac:spMk id="20" creationId="{A29821B9-9BE6-0B90-1E21-D92E9BFE400F}"/>
          </ac:spMkLst>
        </pc:spChg>
        <pc:spChg chg="mod">
          <ac:chgData name="Mark Bodenheim" userId="67337286db8b07d1" providerId="LiveId" clId="{9EA781FA-ECA1-4DE7-883D-E767CFC17014}" dt="2026-07-19T16:08:57.981" v="753" actId="1076"/>
          <ac:spMkLst>
            <pc:docMk/>
            <pc:sldMk cId="1302832366" sldId="641"/>
            <ac:spMk id="33" creationId="{B72E9B66-BB06-AB46-3F0B-9111ACA97504}"/>
          </ac:spMkLst>
        </pc:spChg>
      </pc:sldChg>
      <pc:sldChg chg="modSp add mod ord">
        <pc:chgData name="Mark Bodenheim" userId="67337286db8b07d1" providerId="LiveId" clId="{9EA781FA-ECA1-4DE7-883D-E767CFC17014}" dt="2026-07-19T16:51:07.127" v="1714" actId="20577"/>
        <pc:sldMkLst>
          <pc:docMk/>
          <pc:sldMk cId="3731939481" sldId="642"/>
        </pc:sldMkLst>
        <pc:spChg chg="mod ord">
          <ac:chgData name="Mark Bodenheim" userId="67337286db8b07d1" providerId="LiveId" clId="{9EA781FA-ECA1-4DE7-883D-E767CFC17014}" dt="2026-07-19T16:21:28.935" v="897" actId="20577"/>
          <ac:spMkLst>
            <pc:docMk/>
            <pc:sldMk cId="3731939481" sldId="642"/>
            <ac:spMk id="4" creationId="{5A9A3182-6666-BC14-2184-F59CD109ED95}"/>
          </ac:spMkLst>
        </pc:spChg>
        <pc:spChg chg="mod">
          <ac:chgData name="Mark Bodenheim" userId="67337286db8b07d1" providerId="LiveId" clId="{9EA781FA-ECA1-4DE7-883D-E767CFC17014}" dt="2026-07-19T16:51:07.127" v="1714" actId="20577"/>
          <ac:spMkLst>
            <pc:docMk/>
            <pc:sldMk cId="3731939481" sldId="642"/>
            <ac:spMk id="20" creationId="{A4CDEFB9-8BBE-2CE5-A5CB-2CADE12ADFCE}"/>
          </ac:spMkLst>
        </pc:spChg>
        <pc:spChg chg="mod">
          <ac:chgData name="Mark Bodenheim" userId="67337286db8b07d1" providerId="LiveId" clId="{9EA781FA-ECA1-4DE7-883D-E767CFC17014}" dt="2026-07-19T16:01:29.842" v="714" actId="14100"/>
          <ac:spMkLst>
            <pc:docMk/>
            <pc:sldMk cId="3731939481" sldId="642"/>
            <ac:spMk id="33" creationId="{7DC24CC5-357F-1B8F-327F-850598A85F48}"/>
          </ac:spMkLst>
        </pc:spChg>
      </pc:sldChg>
      <pc:sldChg chg="addSp delSp modSp new mod">
        <pc:chgData name="Mark Bodenheim" userId="67337286db8b07d1" providerId="LiveId" clId="{9EA781FA-ECA1-4DE7-883D-E767CFC17014}" dt="2026-07-19T16:53:34.085" v="1717" actId="6549"/>
        <pc:sldMkLst>
          <pc:docMk/>
          <pc:sldMk cId="1498385853" sldId="643"/>
        </pc:sldMkLst>
        <pc:spChg chg="del">
          <ac:chgData name="Mark Bodenheim" userId="67337286db8b07d1" providerId="LiveId" clId="{9EA781FA-ECA1-4DE7-883D-E767CFC17014}" dt="2026-07-19T16:13:09.483" v="757" actId="21"/>
          <ac:spMkLst>
            <pc:docMk/>
            <pc:sldMk cId="1498385853" sldId="643"/>
            <ac:spMk id="2" creationId="{18A8C33F-F0E1-04A8-0977-1C022669DCCF}"/>
          </ac:spMkLst>
        </pc:spChg>
        <pc:spChg chg="del">
          <ac:chgData name="Mark Bodenheim" userId="67337286db8b07d1" providerId="LiveId" clId="{9EA781FA-ECA1-4DE7-883D-E767CFC17014}" dt="2026-07-19T16:13:14.167" v="758" actId="21"/>
          <ac:spMkLst>
            <pc:docMk/>
            <pc:sldMk cId="1498385853" sldId="643"/>
            <ac:spMk id="3" creationId="{056E01E0-EFD8-71B6-165C-63C178B0AC43}"/>
          </ac:spMkLst>
        </pc:spChg>
        <pc:spChg chg="add del mod">
          <ac:chgData name="Mark Bodenheim" userId="67337286db8b07d1" providerId="LiveId" clId="{9EA781FA-ECA1-4DE7-883D-E767CFC17014}" dt="2026-07-19T16:13:45.345" v="812"/>
          <ac:spMkLst>
            <pc:docMk/>
            <pc:sldMk cId="1498385853" sldId="643"/>
            <ac:spMk id="4" creationId="{0BE106F7-3613-FC36-8A86-EC857D57CA40}"/>
          </ac:spMkLst>
        </pc:spChg>
        <pc:spChg chg="add mod">
          <ac:chgData name="Mark Bodenheim" userId="67337286db8b07d1" providerId="LiveId" clId="{9EA781FA-ECA1-4DE7-883D-E767CFC17014}" dt="2026-07-19T16:53:34.085" v="1717" actId="6549"/>
          <ac:spMkLst>
            <pc:docMk/>
            <pc:sldMk cId="1498385853" sldId="643"/>
            <ac:spMk id="6" creationId="{E1F32264-8ABA-FD84-BF96-28F347EA820C}"/>
          </ac:spMkLst>
        </pc:spChg>
        <pc:spChg chg="add mod">
          <ac:chgData name="Mark Bodenheim" userId="67337286db8b07d1" providerId="LiveId" clId="{9EA781FA-ECA1-4DE7-883D-E767CFC17014}" dt="2026-07-19T16:32:23.045" v="1365" actId="1035"/>
          <ac:spMkLst>
            <pc:docMk/>
            <pc:sldMk cId="1498385853" sldId="643"/>
            <ac:spMk id="8" creationId="{279B753E-2DDF-454F-4CD2-9E80CC3CEF32}"/>
          </ac:spMkLst>
        </pc:spChg>
        <pc:spChg chg="add mod">
          <ac:chgData name="Mark Bodenheim" userId="67337286db8b07d1" providerId="LiveId" clId="{9EA781FA-ECA1-4DE7-883D-E767CFC17014}" dt="2026-07-19T16:32:42.946" v="1379" actId="1036"/>
          <ac:spMkLst>
            <pc:docMk/>
            <pc:sldMk cId="1498385853" sldId="643"/>
            <ac:spMk id="10" creationId="{82AF3D85-3D42-D544-595F-1FA1033D0A2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4220" tIns="47110" rIns="94220" bIns="47110" rtlCol="0"/>
          <a:lstStyle>
            <a:lvl1pPr algn="l">
              <a:defRPr sz="1200"/>
            </a:lvl1pPr>
          </a:lstStyle>
          <a:p>
            <a:endParaRPr lang="en-US" dirty="0"/>
          </a:p>
        </p:txBody>
      </p:sp>
      <p:sp>
        <p:nvSpPr>
          <p:cNvPr id="3" name="Date Placeholder 2"/>
          <p:cNvSpPr>
            <a:spLocks noGrp="1"/>
          </p:cNvSpPr>
          <p:nvPr>
            <p:ph type="dt" idx="1"/>
          </p:nvPr>
        </p:nvSpPr>
        <p:spPr>
          <a:xfrm>
            <a:off x="4023093" y="1"/>
            <a:ext cx="3077739" cy="471054"/>
          </a:xfrm>
          <a:prstGeom prst="rect">
            <a:avLst/>
          </a:prstGeom>
        </p:spPr>
        <p:txBody>
          <a:bodyPr vert="horz" lIns="94220" tIns="47110" rIns="94220" bIns="47110" rtlCol="0"/>
          <a:lstStyle>
            <a:lvl1pPr algn="r">
              <a:defRPr sz="1200"/>
            </a:lvl1pPr>
          </a:lstStyle>
          <a:p>
            <a:fld id="{5EA28068-AFBD-4979-B752-9EB6F90B1386}" type="datetimeFigureOut">
              <a:rPr lang="en-US" smtClean="0"/>
              <a:t>7/19/2026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0" tIns="47110" rIns="94220" bIns="47110"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0" tIns="47110" rIns="94220" bIns="4711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0" tIns="47110" rIns="94220" bIns="4711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0" tIns="47110" rIns="94220" bIns="4711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a:t>
            </a:fld>
            <a:endParaRPr lang="en-US" dirty="0"/>
          </a:p>
        </p:txBody>
      </p:sp>
    </p:spTree>
    <p:extLst>
      <p:ext uri="{BB962C8B-B14F-4D97-AF65-F5344CB8AC3E}">
        <p14:creationId xmlns:p14="http://schemas.microsoft.com/office/powerpoint/2010/main" val="863449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501" indent="-171501">
              <a:buFont typeface="Wingdings" panose="05000000000000000000" pitchFamily="2" charset="2"/>
              <a:buChar char="§"/>
            </a:pPr>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10</a:t>
            </a:fld>
            <a:endParaRPr lang="en-US" dirty="0"/>
          </a:p>
        </p:txBody>
      </p:sp>
    </p:spTree>
    <p:extLst>
      <p:ext uri="{BB962C8B-B14F-4D97-AF65-F5344CB8AC3E}">
        <p14:creationId xmlns:p14="http://schemas.microsoft.com/office/powerpoint/2010/main" val="2909451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BD6B4-E2BE-02C4-F239-9706607CC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CA4E8-A302-17D8-9BBA-630DB55DEF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83D187-06F7-95E0-AB05-16BAF957CF1A}"/>
              </a:ext>
            </a:extLst>
          </p:cNvPr>
          <p:cNvSpPr>
            <a:spLocks noGrp="1"/>
          </p:cNvSpPr>
          <p:nvPr>
            <p:ph type="body" idx="1"/>
          </p:nvPr>
        </p:nvSpPr>
        <p:spPr/>
        <p:txBody>
          <a:bodyPr/>
          <a:lstStyle/>
          <a:p>
            <a:pPr marL="171501" lvl="0" indent="-171501">
              <a:buFont typeface="Wingdings" panose="05000000000000000000" pitchFamily="2" charset="2"/>
              <a:buChar char="§"/>
            </a:pPr>
            <a:endParaRPr lang="en-US" dirty="0"/>
          </a:p>
        </p:txBody>
      </p:sp>
      <p:sp>
        <p:nvSpPr>
          <p:cNvPr id="4" name="Slide Number Placeholder 3">
            <a:extLst>
              <a:ext uri="{FF2B5EF4-FFF2-40B4-BE49-F238E27FC236}">
                <a16:creationId xmlns:a16="http://schemas.microsoft.com/office/drawing/2014/main" id="{ACCF35DE-EBF4-1296-4D33-70C2F6709063}"/>
              </a:ext>
            </a:extLst>
          </p:cNvPr>
          <p:cNvSpPr>
            <a:spLocks noGrp="1"/>
          </p:cNvSpPr>
          <p:nvPr>
            <p:ph type="sldNum" sz="quarter" idx="5"/>
          </p:nvPr>
        </p:nvSpPr>
        <p:spPr/>
        <p:txBody>
          <a:bodyPr/>
          <a:lstStyle/>
          <a:p>
            <a:fld id="{D5939589-3E79-4C82-AA4A-FE78234FAA59}" type="slidenum">
              <a:rPr lang="en-US" smtClean="0"/>
              <a:t>11</a:t>
            </a:fld>
            <a:endParaRPr lang="en-US" dirty="0"/>
          </a:p>
        </p:txBody>
      </p:sp>
    </p:spTree>
    <p:extLst>
      <p:ext uri="{BB962C8B-B14F-4D97-AF65-F5344CB8AC3E}">
        <p14:creationId xmlns:p14="http://schemas.microsoft.com/office/powerpoint/2010/main" val="808489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12</a:t>
            </a:fld>
            <a:endParaRPr lang="en-US" dirty="0"/>
          </a:p>
        </p:txBody>
      </p:sp>
    </p:spTree>
    <p:extLst>
      <p:ext uri="{BB962C8B-B14F-4D97-AF65-F5344CB8AC3E}">
        <p14:creationId xmlns:p14="http://schemas.microsoft.com/office/powerpoint/2010/main" val="3430779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2B97C-3183-5188-197D-9924524C0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3C5FDA-AC15-391F-DDC3-34C58900C6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EC3300-26B7-C1F2-68B5-E373975FF7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AC80F7-3383-F13F-6F1B-8D536C97E3F6}"/>
              </a:ext>
            </a:extLst>
          </p:cNvPr>
          <p:cNvSpPr>
            <a:spLocks noGrp="1"/>
          </p:cNvSpPr>
          <p:nvPr>
            <p:ph type="sldNum" sz="quarter" idx="5"/>
          </p:nvPr>
        </p:nvSpPr>
        <p:spPr/>
        <p:txBody>
          <a:bodyPr/>
          <a:lstStyle/>
          <a:p>
            <a:fld id="{D5939589-3E79-4C82-AA4A-FE78234FAA59}" type="slidenum">
              <a:rPr lang="en-US" smtClean="0"/>
              <a:t>14</a:t>
            </a:fld>
            <a:endParaRPr lang="en-US" dirty="0"/>
          </a:p>
        </p:txBody>
      </p:sp>
    </p:spTree>
    <p:extLst>
      <p:ext uri="{BB962C8B-B14F-4D97-AF65-F5344CB8AC3E}">
        <p14:creationId xmlns:p14="http://schemas.microsoft.com/office/powerpoint/2010/main" val="1705174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9CC54-BC2E-A717-9161-29BAEBA2ED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AC19A-1093-D8BC-0A4D-48CD807A2E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2675F0-DCBE-B9AB-4E50-E28B980EC5CD}"/>
              </a:ext>
            </a:extLst>
          </p:cNvPr>
          <p:cNvSpPr>
            <a:spLocks noGrp="1"/>
          </p:cNvSpPr>
          <p:nvPr>
            <p:ph type="body" idx="1"/>
          </p:nvPr>
        </p:nvSpPr>
        <p:spPr/>
        <p:txBody>
          <a:bodyPr/>
          <a:lstStyle/>
          <a:p>
            <a:pPr marL="171501" indent="-171501">
              <a:buFont typeface="Wingdings" panose="05000000000000000000" pitchFamily="2" charset="2"/>
              <a:buChar char="§"/>
            </a:pPr>
            <a:endParaRPr lang="en-US" dirty="0"/>
          </a:p>
        </p:txBody>
      </p:sp>
      <p:sp>
        <p:nvSpPr>
          <p:cNvPr id="4" name="Slide Number Placeholder 3">
            <a:extLst>
              <a:ext uri="{FF2B5EF4-FFF2-40B4-BE49-F238E27FC236}">
                <a16:creationId xmlns:a16="http://schemas.microsoft.com/office/drawing/2014/main" id="{02DB90DD-9EA6-80C9-8E6B-D08C88A5BC50}"/>
              </a:ext>
            </a:extLst>
          </p:cNvPr>
          <p:cNvSpPr>
            <a:spLocks noGrp="1"/>
          </p:cNvSpPr>
          <p:nvPr>
            <p:ph type="sldNum" sz="quarter" idx="5"/>
          </p:nvPr>
        </p:nvSpPr>
        <p:spPr/>
        <p:txBody>
          <a:bodyPr/>
          <a:lstStyle/>
          <a:p>
            <a:fld id="{D5939589-3E79-4C82-AA4A-FE78234FAA59}" type="slidenum">
              <a:rPr lang="en-US" smtClean="0"/>
              <a:t>15</a:t>
            </a:fld>
            <a:endParaRPr lang="en-US" dirty="0"/>
          </a:p>
        </p:txBody>
      </p:sp>
    </p:spTree>
    <p:extLst>
      <p:ext uri="{BB962C8B-B14F-4D97-AF65-F5344CB8AC3E}">
        <p14:creationId xmlns:p14="http://schemas.microsoft.com/office/powerpoint/2010/main" val="54018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501" indent="-171501">
              <a:buFont typeface="Wingdings" panose="05000000000000000000" pitchFamily="2" charset="2"/>
              <a:buChar char="§"/>
            </a:pPr>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a:t>
            </a:fld>
            <a:endParaRPr lang="en-US" dirty="0"/>
          </a:p>
        </p:txBody>
      </p:sp>
    </p:spTree>
    <p:extLst>
      <p:ext uri="{BB962C8B-B14F-4D97-AF65-F5344CB8AC3E}">
        <p14:creationId xmlns:p14="http://schemas.microsoft.com/office/powerpoint/2010/main" val="372621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939589-3E79-4C82-AA4A-FE78234FAA59}" type="slidenum">
              <a:rPr lang="en-US" smtClean="0"/>
              <a:t>3</a:t>
            </a:fld>
            <a:endParaRPr lang="en-US" dirty="0"/>
          </a:p>
        </p:txBody>
      </p:sp>
    </p:spTree>
    <p:extLst>
      <p:ext uri="{BB962C8B-B14F-4D97-AF65-F5344CB8AC3E}">
        <p14:creationId xmlns:p14="http://schemas.microsoft.com/office/powerpoint/2010/main" val="641893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35552" indent="-235552">
              <a:buAutoNum type="arabicPeriod"/>
            </a:pPr>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4</a:t>
            </a:fld>
            <a:endParaRPr lang="en-US" dirty="0"/>
          </a:p>
        </p:txBody>
      </p:sp>
    </p:spTree>
    <p:extLst>
      <p:ext uri="{BB962C8B-B14F-4D97-AF65-F5344CB8AC3E}">
        <p14:creationId xmlns:p14="http://schemas.microsoft.com/office/powerpoint/2010/main" val="2431309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041DA-4A2F-A5D0-F388-0D48FA5BE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6AFB05-8D50-A175-9250-5A2A724D99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DD59CE-1785-FE61-F433-C9C2B9A40C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CADB67-BEEA-F7AA-497D-D69DE238F984}"/>
              </a:ext>
            </a:extLst>
          </p:cNvPr>
          <p:cNvSpPr>
            <a:spLocks noGrp="1"/>
          </p:cNvSpPr>
          <p:nvPr>
            <p:ph type="sldNum" sz="quarter" idx="5"/>
          </p:nvPr>
        </p:nvSpPr>
        <p:spPr/>
        <p:txBody>
          <a:bodyPr/>
          <a:lstStyle/>
          <a:p>
            <a:fld id="{D5939589-3E79-4C82-AA4A-FE78234FAA59}" type="slidenum">
              <a:rPr lang="en-US" smtClean="0"/>
              <a:t>5</a:t>
            </a:fld>
            <a:endParaRPr lang="en-US" dirty="0"/>
          </a:p>
        </p:txBody>
      </p:sp>
    </p:spTree>
    <p:extLst>
      <p:ext uri="{BB962C8B-B14F-4D97-AF65-F5344CB8AC3E}">
        <p14:creationId xmlns:p14="http://schemas.microsoft.com/office/powerpoint/2010/main" val="397360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628701" lvl="1" indent="-171501">
              <a:buFont typeface="Wingdings" panose="05000000000000000000" pitchFamily="2" charset="2"/>
              <a:buChar char="§"/>
            </a:pPr>
            <a:endParaRPr lang="en-US" dirty="0"/>
          </a:p>
          <a:p>
            <a:pPr marL="628701" lvl="1" indent="-171501">
              <a:buFont typeface="Wingdings" panose="05000000000000000000" pitchFamily="2" charset="2"/>
              <a:buChar char="§"/>
            </a:pPr>
            <a:endParaRPr lang="en-US" dirty="0"/>
          </a:p>
          <a:p>
            <a:pPr marL="171501" lvl="0" indent="-171501">
              <a:buFont typeface="Wingdings" panose="05000000000000000000" pitchFamily="2" charset="2"/>
              <a:buChar char="§"/>
            </a:pPr>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6</a:t>
            </a:fld>
            <a:endParaRPr lang="en-US" dirty="0"/>
          </a:p>
        </p:txBody>
      </p:sp>
    </p:spTree>
    <p:extLst>
      <p:ext uri="{BB962C8B-B14F-4D97-AF65-F5344CB8AC3E}">
        <p14:creationId xmlns:p14="http://schemas.microsoft.com/office/powerpoint/2010/main" val="3952321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566F4-6B65-F3B2-0B06-436691A5F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C1CF0-4DC1-3CCC-803A-2F2B3AA18C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6B8AC1-3010-A48C-8983-D224121FF1FA}"/>
              </a:ext>
            </a:extLst>
          </p:cNvPr>
          <p:cNvSpPr>
            <a:spLocks noGrp="1"/>
          </p:cNvSpPr>
          <p:nvPr>
            <p:ph type="body" idx="1"/>
          </p:nvPr>
        </p:nvSpPr>
        <p:spPr/>
        <p:txBody>
          <a:bodyPr/>
          <a:lstStyle/>
          <a:p>
            <a:pPr marL="628701" lvl="1" indent="-171501">
              <a:buFont typeface="Wingdings" panose="05000000000000000000" pitchFamily="2" charset="2"/>
              <a:buChar char="§"/>
            </a:pPr>
            <a:endParaRPr lang="en-US" dirty="0"/>
          </a:p>
          <a:p>
            <a:pPr marL="628701" lvl="1" indent="-171501">
              <a:buFont typeface="Wingdings" panose="05000000000000000000" pitchFamily="2" charset="2"/>
              <a:buChar char="§"/>
            </a:pPr>
            <a:endParaRPr lang="en-US" dirty="0"/>
          </a:p>
          <a:p>
            <a:pPr marL="171501" lvl="0" indent="-171501">
              <a:buFont typeface="Wingdings" panose="05000000000000000000" pitchFamily="2" charset="2"/>
              <a:buChar char="§"/>
            </a:pPr>
            <a:endParaRPr lang="en-US" dirty="0"/>
          </a:p>
        </p:txBody>
      </p:sp>
      <p:sp>
        <p:nvSpPr>
          <p:cNvPr id="4" name="Slide Number Placeholder 3">
            <a:extLst>
              <a:ext uri="{FF2B5EF4-FFF2-40B4-BE49-F238E27FC236}">
                <a16:creationId xmlns:a16="http://schemas.microsoft.com/office/drawing/2014/main" id="{8E9CCDE2-B898-07DB-937A-58208E6E9355}"/>
              </a:ext>
            </a:extLst>
          </p:cNvPr>
          <p:cNvSpPr>
            <a:spLocks noGrp="1"/>
          </p:cNvSpPr>
          <p:nvPr>
            <p:ph type="sldNum" sz="quarter" idx="5"/>
          </p:nvPr>
        </p:nvSpPr>
        <p:spPr/>
        <p:txBody>
          <a:bodyPr/>
          <a:lstStyle/>
          <a:p>
            <a:fld id="{D5939589-3E79-4C82-AA4A-FE78234FAA59}" type="slidenum">
              <a:rPr lang="en-US" smtClean="0"/>
              <a:t>7</a:t>
            </a:fld>
            <a:endParaRPr lang="en-US" dirty="0"/>
          </a:p>
        </p:txBody>
      </p:sp>
    </p:spTree>
    <p:extLst>
      <p:ext uri="{BB962C8B-B14F-4D97-AF65-F5344CB8AC3E}">
        <p14:creationId xmlns:p14="http://schemas.microsoft.com/office/powerpoint/2010/main" val="2566130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8</a:t>
            </a:fld>
            <a:endParaRPr lang="en-US" dirty="0"/>
          </a:p>
        </p:txBody>
      </p:sp>
    </p:spTree>
    <p:extLst>
      <p:ext uri="{BB962C8B-B14F-4D97-AF65-F5344CB8AC3E}">
        <p14:creationId xmlns:p14="http://schemas.microsoft.com/office/powerpoint/2010/main" val="3121792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4224A-9D94-4F99-86A4-D2E2F0B40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ABCF7-0CCB-77E9-E379-97B3E24E9F6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CFE6DE-AB8D-8056-C9EC-386221A11125}"/>
              </a:ext>
            </a:extLst>
          </p:cNvPr>
          <p:cNvSpPr>
            <a:spLocks noGrp="1"/>
          </p:cNvSpPr>
          <p:nvPr>
            <p:ph type="body" idx="1"/>
          </p:nvPr>
        </p:nvSpPr>
        <p:spPr/>
        <p:txBody>
          <a:bodyPr/>
          <a:lstStyle/>
          <a:p>
            <a:pPr marL="171501" indent="-171501">
              <a:buFont typeface="Wingdings" panose="05000000000000000000" pitchFamily="2" charset="2"/>
              <a:buChar char="§"/>
            </a:pPr>
            <a:r>
              <a:rPr lang="en-US" dirty="0"/>
              <a:t>  </a:t>
            </a:r>
          </a:p>
          <a:p>
            <a:pPr marL="628701" lvl="1" indent="-171501">
              <a:buFont typeface="Wingdings" panose="05000000000000000000" pitchFamily="2" charset="2"/>
              <a:buChar char="§"/>
            </a:pPr>
            <a:endParaRPr lang="en-US" dirty="0"/>
          </a:p>
          <a:p>
            <a:pPr marL="628701" lvl="1" indent="-171501">
              <a:buFont typeface="Wingdings" panose="05000000000000000000" pitchFamily="2" charset="2"/>
              <a:buChar char="§"/>
            </a:pPr>
            <a:endParaRPr lang="en-US" dirty="0"/>
          </a:p>
          <a:p>
            <a:pPr marL="171501" lvl="0" indent="-171501">
              <a:buFont typeface="Wingdings" panose="05000000000000000000" pitchFamily="2" charset="2"/>
              <a:buChar char="§"/>
            </a:pPr>
            <a:endParaRPr lang="en-US" dirty="0"/>
          </a:p>
        </p:txBody>
      </p:sp>
      <p:sp>
        <p:nvSpPr>
          <p:cNvPr id="4" name="Slide Number Placeholder 3">
            <a:extLst>
              <a:ext uri="{FF2B5EF4-FFF2-40B4-BE49-F238E27FC236}">
                <a16:creationId xmlns:a16="http://schemas.microsoft.com/office/drawing/2014/main" id="{3C8C866E-7736-073B-7D40-423DE740ABF6}"/>
              </a:ext>
            </a:extLst>
          </p:cNvPr>
          <p:cNvSpPr>
            <a:spLocks noGrp="1"/>
          </p:cNvSpPr>
          <p:nvPr>
            <p:ph type="sldNum" sz="quarter" idx="5"/>
          </p:nvPr>
        </p:nvSpPr>
        <p:spPr/>
        <p:txBody>
          <a:bodyPr/>
          <a:lstStyle/>
          <a:p>
            <a:fld id="{D5939589-3E79-4C82-AA4A-FE78234FAA59}" type="slidenum">
              <a:rPr lang="en-US" smtClean="0"/>
              <a:t>9</a:t>
            </a:fld>
            <a:endParaRPr lang="en-US" dirty="0"/>
          </a:p>
        </p:txBody>
      </p:sp>
    </p:spTree>
    <p:extLst>
      <p:ext uri="{BB962C8B-B14F-4D97-AF65-F5344CB8AC3E}">
        <p14:creationId xmlns:p14="http://schemas.microsoft.com/office/powerpoint/2010/main" val="1362525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8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784848"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784848"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983480"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983480"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5" name="Text Placeholder 4">
            <a:extLst>
              <a:ext uri="{FF2B5EF4-FFF2-40B4-BE49-F238E27FC236}">
                <a16:creationId xmlns:a16="http://schemas.microsoft.com/office/drawing/2014/main" id="{2D693B15-7265-4478-9579-62FCD5222D04}"/>
              </a:ext>
            </a:extLst>
          </p:cNvPr>
          <p:cNvSpPr>
            <a:spLocks noGrp="1"/>
          </p:cNvSpPr>
          <p:nvPr>
            <p:ph type="body" sz="quarter" idx="13"/>
          </p:nvPr>
        </p:nvSpPr>
        <p:spPr>
          <a:xfrm>
            <a:off x="8531352" y="1769269"/>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5">
            <a:extLst>
              <a:ext uri="{FF2B5EF4-FFF2-40B4-BE49-F238E27FC236}">
                <a16:creationId xmlns:a16="http://schemas.microsoft.com/office/drawing/2014/main" id="{48F9E92F-BB16-4896-A47F-6497C3D705B9}"/>
              </a:ext>
            </a:extLst>
          </p:cNvPr>
          <p:cNvSpPr>
            <a:spLocks noGrp="1"/>
          </p:cNvSpPr>
          <p:nvPr>
            <p:ph sz="quarter" idx="14"/>
          </p:nvPr>
        </p:nvSpPr>
        <p:spPr>
          <a:xfrm>
            <a:off x="8531352" y="2593181"/>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3079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endParaRPr lang="en-US" dirty="0"/>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dirty="0"/>
              <a:t>Click icon to add picture</a:t>
            </a:r>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dirty="0"/>
              <a:t>Click icon to add picture</a:t>
            </a:r>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125789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dirty="0"/>
              <a:t>Click icon to add picture</a:t>
            </a:r>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dirty="0"/>
              <a:t>Click icon to add picture</a:t>
            </a:r>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dirty="0"/>
              <a:t>Click icon to add picture</a:t>
            </a:r>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104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805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98448" y="594360"/>
            <a:ext cx="6272784" cy="2843784"/>
          </a:xfrm>
        </p:spPr>
        <p:txBody>
          <a:bodyPr anchor="b"/>
          <a:lstStyle>
            <a:lvl1pPr algn="l">
              <a:defRPr sz="54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5641848" y="4700016"/>
            <a:ext cx="5093208" cy="1197864"/>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8E825845-66DD-4B77-A729-CD97D156FE6C}"/>
              </a:ext>
            </a:extLst>
          </p:cNvPr>
          <p:cNvCxnSpPr>
            <a:cxnSpLocks/>
          </p:cNvCxnSpPr>
          <p:nvPr userDrawn="1"/>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13790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dirty="0"/>
              <a:t>Click icon to add picture</a:t>
            </a:r>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endParaRPr lang="en-US" dirty="0"/>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dirty="0"/>
              <a:t>Click icon to add picture</a:t>
            </a:r>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endParaRPr lang="en-US" dirty="0"/>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endParaRPr lang="en-US" dirty="0"/>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189711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Header">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463040"/>
            <a:ext cx="9144000" cy="2340864"/>
          </a:xfrm>
        </p:spPr>
        <p:txBody>
          <a:bodyPr anchor="b">
            <a:normAutofit/>
          </a:bodyPr>
          <a:lstStyle>
            <a:lvl1pPr algn="ctr">
              <a:defRPr sz="60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7048" y="3858768"/>
            <a:ext cx="9144000" cy="1325880"/>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Graphic 12">
            <a:extLst>
              <a:ext uri="{FF2B5EF4-FFF2-40B4-BE49-F238E27FC236}">
                <a16:creationId xmlns:a16="http://schemas.microsoft.com/office/drawing/2014/main" id="{8A41917E-4B97-447C-98AB-970D625F1DE6}"/>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3B3FD238-4561-4AF8-A1F1-185B0CAFE2AC}"/>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BAB9414C-AE69-4648-873E-9CE6B2DF8A71}"/>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Graphic 22">
            <a:extLst>
              <a:ext uri="{FF2B5EF4-FFF2-40B4-BE49-F238E27FC236}">
                <a16:creationId xmlns:a16="http://schemas.microsoft.com/office/drawing/2014/main" id="{3BF75235-4E6E-4184-82A5-EE6FE7993BB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E66FE37C-2F4B-42DA-BFF6-92DD00BDC49B}"/>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3" name="Graphic 23">
            <a:extLst>
              <a:ext uri="{FF2B5EF4-FFF2-40B4-BE49-F238E27FC236}">
                <a16:creationId xmlns:a16="http://schemas.microsoft.com/office/drawing/2014/main" id="{DDD38822-731A-48DA-A8A0-FBBAF7A6D65D}"/>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44248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4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endParaRPr lang="en-US" dirty="0"/>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12990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576072" y="365125"/>
            <a:ext cx="10771632" cy="1325563"/>
          </a:xfrm>
        </p:spPr>
        <p:txBody>
          <a:bodyPr/>
          <a:lstStyle>
            <a:lvl1pPr>
              <a:defRPr sz="5400" b="1" cap="all" baseline="0">
                <a:solidFill>
                  <a:schemeClr val="bg1"/>
                </a:solidFill>
              </a:defRPr>
            </a:lvl1pPr>
          </a:lstStyle>
          <a:p>
            <a:r>
              <a:rPr lang="en-US" dirty="0"/>
              <a:t>Title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576072" y="1825625"/>
            <a:ext cx="107716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a:xfrm>
            <a:off x="658368" y="6356350"/>
            <a:ext cx="2743200" cy="365125"/>
          </a:xfrm>
        </p:spPr>
        <p:txBody>
          <a:bodyPr/>
          <a:lstStyle>
            <a:lvl1pPr>
              <a:defRPr>
                <a:solidFill>
                  <a:schemeClr val="bg1"/>
                </a:solidFill>
              </a:defRPr>
            </a:lvl1pPr>
          </a:lstStyle>
          <a:p>
            <a:endParaRPr lang="en-US" dirty="0"/>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8503920" y="841248"/>
            <a:ext cx="3630168" cy="365125"/>
          </a:xfrm>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9" name="Graphic 22">
            <a:extLst>
              <a:ext uri="{FF2B5EF4-FFF2-40B4-BE49-F238E27FC236}">
                <a16:creationId xmlns:a16="http://schemas.microsoft.com/office/drawing/2014/main" id="{4EADA2ED-8A8C-4D17-8798-F26BF3B4CE25}"/>
              </a:ext>
            </a:extLst>
          </p:cNvPr>
          <p:cNvSpPr/>
          <p:nvPr userDrawn="1"/>
        </p:nvSpPr>
        <p:spPr>
          <a:xfrm>
            <a:off x="11202264" y="344083"/>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3">
            <a:extLst>
              <a:ext uri="{FF2B5EF4-FFF2-40B4-BE49-F238E27FC236}">
                <a16:creationId xmlns:a16="http://schemas.microsoft.com/office/drawing/2014/main" id="{54AB3A25-6605-4446-9E53-ACEECD25E27B}"/>
              </a:ext>
            </a:extLst>
          </p:cNvPr>
          <p:cNvSpPr/>
          <p:nvPr userDrawn="1"/>
        </p:nvSpPr>
        <p:spPr>
          <a:xfrm>
            <a:off x="11563141" y="59091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12226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1444752"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784848"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 name="Graphic 15">
            <a:extLst>
              <a:ext uri="{FF2B5EF4-FFF2-40B4-BE49-F238E27FC236}">
                <a16:creationId xmlns:a16="http://schemas.microsoft.com/office/drawing/2014/main" id="{D8685329-C6A1-4CB4-8AAE-150D0341F6A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2" name="Graphic 16">
            <a:extLst>
              <a:ext uri="{FF2B5EF4-FFF2-40B4-BE49-F238E27FC236}">
                <a16:creationId xmlns:a16="http://schemas.microsoft.com/office/drawing/2014/main" id="{83CE1DAA-30A3-41AE-8AE1-A7EE5C48A6F3}"/>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4" name="Graphic 14">
            <a:extLst>
              <a:ext uri="{FF2B5EF4-FFF2-40B4-BE49-F238E27FC236}">
                <a16:creationId xmlns:a16="http://schemas.microsoft.com/office/drawing/2014/main" id="{065162DD-7ACB-4F9C-90DD-24C743035892}"/>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20528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697" r:id="rId1"/>
    <p:sldLayoutId id="2147483708" r:id="rId2"/>
    <p:sldLayoutId id="2147483717" r:id="rId3"/>
    <p:sldLayoutId id="2147483710" r:id="rId4"/>
    <p:sldLayoutId id="2147483709" r:id="rId5"/>
    <p:sldLayoutId id="2147483698" r:id="rId6"/>
    <p:sldLayoutId id="2147483713" r:id="rId7"/>
    <p:sldLayoutId id="2147483712" r:id="rId8"/>
    <p:sldLayoutId id="2147483700" r:id="rId9"/>
    <p:sldLayoutId id="2147483701" r:id="rId10"/>
    <p:sldLayoutId id="2147483716" r:id="rId11"/>
    <p:sldLayoutId id="2147483714" r:id="rId12"/>
    <p:sldLayoutId id="2147483715" r:id="rId13"/>
    <p:sldLayoutId id="2147483702" r:id="rId14"/>
    <p:sldLayoutId id="2147483703" r:id="rId15"/>
    <p:sldLayoutId id="2147483704" r:id="rId16"/>
    <p:sldLayoutId id="2147483705"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3.jpe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47.png"/><Relationship Id="rId5" Type="http://schemas.openxmlformats.org/officeDocument/2006/relationships/image" Target="../media/image36.png"/><Relationship Id="rId10" Type="http://schemas.openxmlformats.org/officeDocument/2006/relationships/image" Target="../media/image46.png"/><Relationship Id="rId4" Type="http://schemas.openxmlformats.org/officeDocument/2006/relationships/image" Target="../media/image35.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1.jpe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37.png"/><Relationship Id="rId5" Type="http://schemas.openxmlformats.org/officeDocument/2006/relationships/image" Target="../media/image34.png"/><Relationship Id="rId10" Type="http://schemas.openxmlformats.org/officeDocument/2006/relationships/image" Target="../media/image7.png"/><Relationship Id="rId4" Type="http://schemas.openxmlformats.org/officeDocument/2006/relationships/image" Target="../media/image43.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jpe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1.png"/><Relationship Id="rId2" Type="http://schemas.openxmlformats.org/officeDocument/2006/relationships/notesSlide" Target="../notesSlides/notesSlide13.xml"/><Relationship Id="rId16"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6.jpe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5.xml"/><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0.png"/><Relationship Id="rId3" Type="http://schemas.openxmlformats.org/officeDocument/2006/relationships/image" Target="../media/image33.jpeg"/><Relationship Id="rId7" Type="http://schemas.openxmlformats.org/officeDocument/2006/relationships/image" Target="../media/image7.png"/><Relationship Id="rId12"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image" Target="../media/image37.png"/><Relationship Id="rId4" Type="http://schemas.openxmlformats.org/officeDocument/2006/relationships/image" Target="../media/image34.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5.png"/><Relationship Id="rId3" Type="http://schemas.openxmlformats.org/officeDocument/2006/relationships/image" Target="../media/image41.jpeg"/><Relationship Id="rId7" Type="http://schemas.openxmlformats.org/officeDocument/2006/relationships/image" Target="../media/image5.png"/><Relationship Id="rId12"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7.png"/><Relationship Id="rId4" Type="http://schemas.openxmlformats.org/officeDocument/2006/relationships/image" Target="../media/image42.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3CC8E1-E019-65AB-057D-D707C37DB6A3}"/>
              </a:ext>
            </a:extLst>
          </p:cNvPr>
          <p:cNvSpPr txBox="1"/>
          <p:nvPr/>
        </p:nvSpPr>
        <p:spPr>
          <a:xfrm>
            <a:off x="428369" y="2356272"/>
            <a:ext cx="11612880" cy="4401205"/>
          </a:xfrm>
          <a:prstGeom prst="rect">
            <a:avLst/>
          </a:prstGeom>
          <a:gradFill>
            <a:gsLst>
              <a:gs pos="86000">
                <a:schemeClr val="accent4"/>
              </a:gs>
              <a:gs pos="0">
                <a:schemeClr val="accent2"/>
              </a:gs>
            </a:gsLst>
            <a:lin ang="2700000" scaled="1"/>
          </a:gradFill>
        </p:spPr>
        <p:txBody>
          <a:bodyPr wrap="square" rtlCol="0">
            <a:spAutoFit/>
          </a:bodyPr>
          <a:lstStyle/>
          <a:p>
            <a:r>
              <a:rPr lang="en-US" sz="2800" b="1" dirty="0">
                <a:solidFill>
                  <a:schemeClr val="bg1"/>
                </a:solidFill>
              </a:rPr>
              <a:t>Date: Sunday, OCT 25</a:t>
            </a:r>
            <a:r>
              <a:rPr lang="en-US" sz="2800" b="1" baseline="30000" dirty="0">
                <a:solidFill>
                  <a:schemeClr val="bg1"/>
                </a:solidFill>
              </a:rPr>
              <a:t>TH</a:t>
            </a:r>
            <a:r>
              <a:rPr lang="en-US" sz="2800" b="1" dirty="0">
                <a:solidFill>
                  <a:schemeClr val="bg1"/>
                </a:solidFill>
              </a:rPr>
              <a:t> </a:t>
            </a:r>
          </a:p>
          <a:p>
            <a:r>
              <a:rPr lang="en-US" sz="2800" b="1" dirty="0">
                <a:solidFill>
                  <a:schemeClr val="bg1"/>
                </a:solidFill>
              </a:rPr>
              <a:t>Location:  Seven Rivers Presbyterian Church,  HWY 44, Lecanto, FL                                                                                  Time Schedule For Veteran Participants:</a:t>
            </a:r>
          </a:p>
          <a:p>
            <a:pPr marL="457200" indent="-457200">
              <a:buFont typeface="Wingdings" panose="05000000000000000000" pitchFamily="2" charset="2"/>
              <a:buChar char="§"/>
            </a:pPr>
            <a:r>
              <a:rPr lang="en-US" sz="2800" b="1" dirty="0">
                <a:solidFill>
                  <a:schemeClr val="bg1"/>
                </a:solidFill>
              </a:rPr>
              <a:t> 1:30 PM:  Flag racks arrive. JROTC cadets position racks.  Doors  	at rear of sanctuary are open. </a:t>
            </a:r>
            <a:r>
              <a:rPr lang="en-US" sz="2800" b="1" u="sng" dirty="0">
                <a:solidFill>
                  <a:schemeClr val="bg1"/>
                </a:solidFill>
              </a:rPr>
              <a:t>Drive to back to access doors</a:t>
            </a:r>
            <a:r>
              <a:rPr lang="en-US" sz="2800" b="1" dirty="0">
                <a:solidFill>
                  <a:schemeClr val="bg1"/>
                </a:solidFill>
              </a:rPr>
              <a:t>.</a:t>
            </a:r>
          </a:p>
          <a:p>
            <a:pPr marL="571500" indent="-571500">
              <a:buFont typeface="Wingdings" panose="05000000000000000000" pitchFamily="2" charset="2"/>
              <a:buChar char="§"/>
            </a:pPr>
            <a:r>
              <a:rPr lang="en-US" sz="2800" b="1" dirty="0">
                <a:solidFill>
                  <a:schemeClr val="bg1"/>
                </a:solidFill>
              </a:rPr>
              <a:t>2:00 PM:  Front Doors Open. Units test flag poles in flag racks.</a:t>
            </a:r>
          </a:p>
          <a:p>
            <a:pPr marL="571500" indent="-571500">
              <a:buFont typeface="Wingdings" panose="05000000000000000000" pitchFamily="2" charset="2"/>
              <a:buChar char="§"/>
            </a:pPr>
            <a:r>
              <a:rPr lang="en-US" sz="2800" b="1" dirty="0">
                <a:solidFill>
                  <a:schemeClr val="bg1"/>
                </a:solidFill>
              </a:rPr>
              <a:t>2:15 PM:  Unit flags parade rest at church sanctuary entrance. </a:t>
            </a:r>
          </a:p>
          <a:p>
            <a:pPr marL="571500" indent="-571500">
              <a:buFont typeface="Wingdings" panose="05000000000000000000" pitchFamily="2" charset="2"/>
              <a:buChar char="§"/>
            </a:pPr>
            <a:r>
              <a:rPr lang="en-US" sz="2800" b="1" dirty="0">
                <a:solidFill>
                  <a:schemeClr val="bg1"/>
                </a:solidFill>
              </a:rPr>
              <a:t>2:15-3:00 PM:  Event attendees arrive and enter sanctuary.</a:t>
            </a:r>
          </a:p>
          <a:p>
            <a:pPr marL="571500" indent="-571500">
              <a:buFont typeface="Wingdings" panose="05000000000000000000" pitchFamily="2" charset="2"/>
              <a:buChar char="§"/>
            </a:pPr>
            <a:r>
              <a:rPr lang="en-US" sz="2800" b="1" dirty="0">
                <a:solidFill>
                  <a:schemeClr val="bg1"/>
                </a:solidFill>
              </a:rPr>
              <a:t>3:00 PM:  Event starts with MC directing program.</a:t>
            </a:r>
          </a:p>
          <a:p>
            <a:pPr marL="571500" indent="-571500">
              <a:buFont typeface="Wingdings" panose="05000000000000000000" pitchFamily="2" charset="2"/>
              <a:buChar char="§"/>
            </a:pPr>
            <a:r>
              <a:rPr lang="en-US" sz="2800" b="1" dirty="0">
                <a:solidFill>
                  <a:schemeClr val="bg1"/>
                </a:solidFill>
              </a:rPr>
              <a:t>Dress:   Military or Organization uniforms.</a:t>
            </a:r>
          </a:p>
        </p:txBody>
      </p:sp>
      <p:sp>
        <p:nvSpPr>
          <p:cNvPr id="6" name="Title 5">
            <a:extLst>
              <a:ext uri="{FF2B5EF4-FFF2-40B4-BE49-F238E27FC236}">
                <a16:creationId xmlns:a16="http://schemas.microsoft.com/office/drawing/2014/main" id="{E480F654-E14E-2EF0-73E6-58C9991FA403}"/>
              </a:ext>
            </a:extLst>
          </p:cNvPr>
          <p:cNvSpPr>
            <a:spLocks noGrp="1"/>
          </p:cNvSpPr>
          <p:nvPr>
            <p:ph type="ctrTitle"/>
          </p:nvPr>
        </p:nvSpPr>
        <p:spPr>
          <a:xfrm>
            <a:off x="0" y="1108475"/>
            <a:ext cx="12192000" cy="1297901"/>
          </a:xfrm>
        </p:spPr>
        <p:txBody>
          <a:bodyPr>
            <a:noAutofit/>
          </a:bodyPr>
          <a:lstStyle/>
          <a:p>
            <a:pPr algn="ctr"/>
            <a:r>
              <a:rPr lang="en-US" sz="4800" dirty="0">
                <a:effectLst>
                  <a:glow rad="228600">
                    <a:schemeClr val="accent2">
                      <a:satMod val="175000"/>
                      <a:alpha val="40000"/>
                    </a:schemeClr>
                  </a:glow>
                </a:effectLst>
              </a:rPr>
              <a:t>   </a:t>
            </a:r>
            <a:r>
              <a:rPr lang="en-US" sz="3200" dirty="0">
                <a:effectLst>
                  <a:glow rad="228600">
                    <a:schemeClr val="accent2">
                      <a:satMod val="175000"/>
                      <a:alpha val="40000"/>
                    </a:schemeClr>
                  </a:glow>
                </a:effectLst>
              </a:rPr>
              <a:t>2026 vETERANS APPRECIATION WEEK </a:t>
            </a:r>
            <a:br>
              <a:rPr lang="en-US" sz="3200" dirty="0">
                <a:effectLst>
                  <a:glow rad="228600">
                    <a:schemeClr val="accent2">
                      <a:satMod val="175000"/>
                      <a:alpha val="40000"/>
                    </a:schemeClr>
                  </a:glow>
                </a:effectLst>
              </a:rPr>
            </a:br>
            <a:r>
              <a:rPr lang="en-US" sz="3200" dirty="0">
                <a:effectLst>
                  <a:glow rad="228600">
                    <a:schemeClr val="accent2">
                      <a:satMod val="175000"/>
                      <a:alpha val="40000"/>
                    </a:schemeClr>
                  </a:glow>
                </a:effectLst>
              </a:rPr>
              <a:t>Saluting Veterans on America’s 250th Anniversary</a:t>
            </a:r>
            <a:br>
              <a:rPr lang="en-US" sz="3200" dirty="0">
                <a:effectLst>
                  <a:glow rad="228600">
                    <a:schemeClr val="accent2">
                      <a:satMod val="175000"/>
                      <a:alpha val="40000"/>
                    </a:schemeClr>
                  </a:glow>
                </a:effectLst>
              </a:rPr>
            </a:br>
            <a:r>
              <a:rPr lang="en-US" sz="3200" dirty="0">
                <a:effectLst>
                  <a:glow rad="228600">
                    <a:schemeClr val="accent2">
                      <a:satMod val="175000"/>
                      <a:alpha val="40000"/>
                    </a:schemeClr>
                  </a:glow>
                </a:effectLst>
              </a:rPr>
              <a:t>Massing of the colors </a:t>
            </a:r>
            <a:br>
              <a:rPr lang="en-US" sz="3200" dirty="0">
                <a:effectLst>
                  <a:glow rad="228600">
                    <a:schemeClr val="accent2">
                      <a:satMod val="175000"/>
                      <a:alpha val="40000"/>
                    </a:schemeClr>
                  </a:glow>
                </a:effectLst>
              </a:rPr>
            </a:br>
            <a:r>
              <a:rPr lang="en-US" sz="3200" dirty="0">
                <a:effectLst>
                  <a:glow rad="228600">
                    <a:schemeClr val="accent2">
                      <a:satMod val="175000"/>
                      <a:alpha val="40000"/>
                    </a:schemeClr>
                  </a:glow>
                </a:effectLst>
              </a:rPr>
              <a:t>and </a:t>
            </a:r>
            <a:br>
              <a:rPr lang="en-US" sz="3200" dirty="0">
                <a:effectLst>
                  <a:glow rad="228600">
                    <a:schemeClr val="accent2">
                      <a:satMod val="175000"/>
                      <a:alpha val="40000"/>
                    </a:schemeClr>
                  </a:glow>
                </a:effectLst>
              </a:rPr>
            </a:br>
            <a:r>
              <a:rPr lang="en-US" sz="3200" dirty="0">
                <a:effectLst>
                  <a:glow rad="228600">
                    <a:schemeClr val="accent2">
                      <a:satMod val="175000"/>
                      <a:alpha val="40000"/>
                    </a:schemeClr>
                  </a:glow>
                </a:effectLst>
              </a:rPr>
              <a:t>nature coast community band (NCCB) event</a:t>
            </a:r>
          </a:p>
        </p:txBody>
      </p:sp>
      <p:sp>
        <p:nvSpPr>
          <p:cNvPr id="5" name="TextBox 4">
            <a:extLst>
              <a:ext uri="{FF2B5EF4-FFF2-40B4-BE49-F238E27FC236}">
                <a16:creationId xmlns:a16="http://schemas.microsoft.com/office/drawing/2014/main" id="{1765C82B-CB1C-6825-AF09-65E1ED6FE788}"/>
              </a:ext>
            </a:extLst>
          </p:cNvPr>
          <p:cNvSpPr txBox="1"/>
          <p:nvPr/>
        </p:nvSpPr>
        <p:spPr>
          <a:xfrm>
            <a:off x="11375058" y="6445133"/>
            <a:ext cx="312906" cy="369332"/>
          </a:xfrm>
          <a:prstGeom prst="rect">
            <a:avLst/>
          </a:prstGeom>
          <a:noFill/>
        </p:spPr>
        <p:txBody>
          <a:bodyPr wrap="none" rtlCol="0">
            <a:spAutoFit/>
          </a:bodyPr>
          <a:lstStyle/>
          <a:p>
            <a:fld id="{D9A9F106-5CE8-4401-A621-B49C5845176C}" type="slidenum">
              <a:rPr lang="en-US" smtClean="0"/>
              <a:t>1</a:t>
            </a:fld>
            <a:endParaRPr lang="en-US" dirty="0"/>
          </a:p>
        </p:txBody>
      </p:sp>
    </p:spTree>
    <p:extLst>
      <p:ext uri="{BB962C8B-B14F-4D97-AF65-F5344CB8AC3E}">
        <p14:creationId xmlns:p14="http://schemas.microsoft.com/office/powerpoint/2010/main" val="343431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church with stairs and benches&#10;&#10;Description automatically generated">
            <a:extLst>
              <a:ext uri="{FF2B5EF4-FFF2-40B4-BE49-F238E27FC236}">
                <a16:creationId xmlns:a16="http://schemas.microsoft.com/office/drawing/2014/main" id="{3F91340B-DD8C-C6B0-BBAC-823DD751FF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8166"/>
          <a:stretch>
            <a:fillRect/>
          </a:stretch>
        </p:blipFill>
        <p:spPr>
          <a:xfrm>
            <a:off x="51619" y="520468"/>
            <a:ext cx="7955280" cy="5733660"/>
          </a:xfrm>
          <a:prstGeom prst="rect">
            <a:avLst/>
          </a:prstGeom>
        </p:spPr>
      </p:pic>
      <p:pic>
        <p:nvPicPr>
          <p:cNvPr id="22" name="Picture 21">
            <a:extLst>
              <a:ext uri="{FF2B5EF4-FFF2-40B4-BE49-F238E27FC236}">
                <a16:creationId xmlns:a16="http://schemas.microsoft.com/office/drawing/2014/main" id="{6B0BA27A-3C55-E74F-081A-5DBD37A98F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0999" y="2388447"/>
            <a:ext cx="2834886" cy="615749"/>
          </a:xfrm>
          <a:prstGeom prst="rect">
            <a:avLst/>
          </a:prstGeom>
        </p:spPr>
      </p:pic>
      <p:pic>
        <p:nvPicPr>
          <p:cNvPr id="3" name="Picture 2">
            <a:extLst>
              <a:ext uri="{FF2B5EF4-FFF2-40B4-BE49-F238E27FC236}">
                <a16:creationId xmlns:a16="http://schemas.microsoft.com/office/drawing/2014/main" id="{43EA0713-FDF0-219B-D64F-72ECF363BD9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54001" y="644146"/>
            <a:ext cx="1548518" cy="499915"/>
          </a:xfrm>
          <a:prstGeom prst="rect">
            <a:avLst/>
          </a:prstGeom>
        </p:spPr>
      </p:pic>
      <p:sp>
        <p:nvSpPr>
          <p:cNvPr id="4" name="TextBox 3">
            <a:extLst>
              <a:ext uri="{FF2B5EF4-FFF2-40B4-BE49-F238E27FC236}">
                <a16:creationId xmlns:a16="http://schemas.microsoft.com/office/drawing/2014/main" id="{60AADFF2-3406-7F96-74FF-79A087D58335}"/>
              </a:ext>
            </a:extLst>
          </p:cNvPr>
          <p:cNvSpPr txBox="1"/>
          <p:nvPr/>
        </p:nvSpPr>
        <p:spPr>
          <a:xfrm>
            <a:off x="11587469" y="6457253"/>
            <a:ext cx="441146" cy="369332"/>
          </a:xfrm>
          <a:prstGeom prst="rect">
            <a:avLst/>
          </a:prstGeom>
          <a:noFill/>
        </p:spPr>
        <p:txBody>
          <a:bodyPr wrap="none" rtlCol="0">
            <a:spAutoFit/>
          </a:bodyPr>
          <a:lstStyle/>
          <a:p>
            <a:r>
              <a:rPr lang="en-US" dirty="0"/>
              <a:t>10</a:t>
            </a:r>
          </a:p>
        </p:txBody>
      </p:sp>
      <p:sp>
        <p:nvSpPr>
          <p:cNvPr id="38" name="Wave 37">
            <a:extLst>
              <a:ext uri="{FF2B5EF4-FFF2-40B4-BE49-F238E27FC236}">
                <a16:creationId xmlns:a16="http://schemas.microsoft.com/office/drawing/2014/main" id="{FAD63AFB-CD05-CE3F-A6D0-F4650D7EE53B}"/>
              </a:ext>
            </a:extLst>
          </p:cNvPr>
          <p:cNvSpPr>
            <a:spLocks noChangeAspect="1"/>
          </p:cNvSpPr>
          <p:nvPr/>
        </p:nvSpPr>
        <p:spPr>
          <a:xfrm rot="21407067">
            <a:off x="5522273" y="1558477"/>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SAR</a:t>
            </a:r>
          </a:p>
        </p:txBody>
      </p:sp>
      <p:sp>
        <p:nvSpPr>
          <p:cNvPr id="39" name="Wave 38">
            <a:extLst>
              <a:ext uri="{FF2B5EF4-FFF2-40B4-BE49-F238E27FC236}">
                <a16:creationId xmlns:a16="http://schemas.microsoft.com/office/drawing/2014/main" id="{65A4936A-7FFB-B1A8-C3E0-B6AB01EEBA20}"/>
              </a:ext>
            </a:extLst>
          </p:cNvPr>
          <p:cNvSpPr>
            <a:spLocks noChangeAspect="1"/>
          </p:cNvSpPr>
          <p:nvPr/>
        </p:nvSpPr>
        <p:spPr>
          <a:xfrm rot="21291878">
            <a:off x="5524221" y="201222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GUF</a:t>
            </a:r>
          </a:p>
        </p:txBody>
      </p:sp>
      <p:sp>
        <p:nvSpPr>
          <p:cNvPr id="40" name="Wave 39">
            <a:extLst>
              <a:ext uri="{FF2B5EF4-FFF2-40B4-BE49-F238E27FC236}">
                <a16:creationId xmlns:a16="http://schemas.microsoft.com/office/drawing/2014/main" id="{D10036ED-C89D-536A-EF89-7A7F0254FF2B}"/>
              </a:ext>
            </a:extLst>
          </p:cNvPr>
          <p:cNvSpPr>
            <a:spLocks noChangeAspect="1"/>
          </p:cNvSpPr>
          <p:nvPr/>
        </p:nvSpPr>
        <p:spPr>
          <a:xfrm>
            <a:off x="5532165" y="1136284"/>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VO1</a:t>
            </a:r>
          </a:p>
        </p:txBody>
      </p:sp>
      <p:sp>
        <p:nvSpPr>
          <p:cNvPr id="42" name="Wave 41">
            <a:extLst>
              <a:ext uri="{FF2B5EF4-FFF2-40B4-BE49-F238E27FC236}">
                <a16:creationId xmlns:a16="http://schemas.microsoft.com/office/drawing/2014/main" id="{FE570B76-53FF-D505-5D5B-4A4FE59057D2}"/>
              </a:ext>
            </a:extLst>
          </p:cNvPr>
          <p:cNvSpPr>
            <a:spLocks noChangeAspect="1"/>
          </p:cNvSpPr>
          <p:nvPr/>
        </p:nvSpPr>
        <p:spPr>
          <a:xfrm rot="21367583">
            <a:off x="6190321" y="1985265"/>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VO2</a:t>
            </a:r>
          </a:p>
        </p:txBody>
      </p:sp>
      <p:sp>
        <p:nvSpPr>
          <p:cNvPr id="43" name="Wave 42">
            <a:extLst>
              <a:ext uri="{FF2B5EF4-FFF2-40B4-BE49-F238E27FC236}">
                <a16:creationId xmlns:a16="http://schemas.microsoft.com/office/drawing/2014/main" id="{392BABBD-0F20-0B57-1FA8-E4B956968E10}"/>
              </a:ext>
            </a:extLst>
          </p:cNvPr>
          <p:cNvSpPr>
            <a:spLocks noChangeAspect="1"/>
          </p:cNvSpPr>
          <p:nvPr/>
        </p:nvSpPr>
        <p:spPr>
          <a:xfrm rot="21392547">
            <a:off x="6180522" y="1554500"/>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VO3</a:t>
            </a:r>
          </a:p>
        </p:txBody>
      </p:sp>
      <p:sp>
        <p:nvSpPr>
          <p:cNvPr id="44" name="Wave 43">
            <a:extLst>
              <a:ext uri="{FF2B5EF4-FFF2-40B4-BE49-F238E27FC236}">
                <a16:creationId xmlns:a16="http://schemas.microsoft.com/office/drawing/2014/main" id="{B801D4D5-34ED-57E2-13F2-819BC363FC86}"/>
              </a:ext>
            </a:extLst>
          </p:cNvPr>
          <p:cNvSpPr>
            <a:spLocks noChangeAspect="1"/>
          </p:cNvSpPr>
          <p:nvPr/>
        </p:nvSpPr>
        <p:spPr>
          <a:xfrm rot="21332861">
            <a:off x="6187203" y="112221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VO4</a:t>
            </a:r>
          </a:p>
        </p:txBody>
      </p:sp>
      <p:sp>
        <p:nvSpPr>
          <p:cNvPr id="9" name="Wave 8">
            <a:extLst>
              <a:ext uri="{FF2B5EF4-FFF2-40B4-BE49-F238E27FC236}">
                <a16:creationId xmlns:a16="http://schemas.microsoft.com/office/drawing/2014/main" id="{3ABADD7F-1FA0-C278-2DD6-C4F5797322E4}"/>
              </a:ext>
            </a:extLst>
          </p:cNvPr>
          <p:cNvSpPr>
            <a:spLocks noChangeAspect="1"/>
          </p:cNvSpPr>
          <p:nvPr/>
        </p:nvSpPr>
        <p:spPr>
          <a:xfrm rot="21295407">
            <a:off x="7488638" y="152980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VO9</a:t>
            </a:r>
          </a:p>
        </p:txBody>
      </p:sp>
      <p:sp>
        <p:nvSpPr>
          <p:cNvPr id="10" name="Wave 9">
            <a:extLst>
              <a:ext uri="{FF2B5EF4-FFF2-40B4-BE49-F238E27FC236}">
                <a16:creationId xmlns:a16="http://schemas.microsoft.com/office/drawing/2014/main" id="{6741727A-414B-6C50-21AB-3676542B16A9}"/>
              </a:ext>
            </a:extLst>
          </p:cNvPr>
          <p:cNvSpPr>
            <a:spLocks noChangeAspect="1"/>
          </p:cNvSpPr>
          <p:nvPr/>
        </p:nvSpPr>
        <p:spPr>
          <a:xfrm rot="21295407">
            <a:off x="7483084" y="1989317"/>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VO8</a:t>
            </a:r>
          </a:p>
        </p:txBody>
      </p:sp>
      <p:sp>
        <p:nvSpPr>
          <p:cNvPr id="13" name="Wave 12">
            <a:extLst>
              <a:ext uri="{FF2B5EF4-FFF2-40B4-BE49-F238E27FC236}">
                <a16:creationId xmlns:a16="http://schemas.microsoft.com/office/drawing/2014/main" id="{0255CBFE-2F0B-D488-5A96-B4F43C9AF262}"/>
              </a:ext>
            </a:extLst>
          </p:cNvPr>
          <p:cNvSpPr>
            <a:spLocks noChangeAspect="1"/>
          </p:cNvSpPr>
          <p:nvPr/>
        </p:nvSpPr>
        <p:spPr>
          <a:xfrm rot="21388464">
            <a:off x="6836873" y="109311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VO7</a:t>
            </a:r>
          </a:p>
        </p:txBody>
      </p:sp>
      <p:sp>
        <p:nvSpPr>
          <p:cNvPr id="16" name="Wave 15">
            <a:extLst>
              <a:ext uri="{FF2B5EF4-FFF2-40B4-BE49-F238E27FC236}">
                <a16:creationId xmlns:a16="http://schemas.microsoft.com/office/drawing/2014/main" id="{0BD27483-DC03-65D5-8A5C-218053058305}"/>
              </a:ext>
            </a:extLst>
          </p:cNvPr>
          <p:cNvSpPr>
            <a:spLocks noChangeAspect="1"/>
          </p:cNvSpPr>
          <p:nvPr/>
        </p:nvSpPr>
        <p:spPr>
          <a:xfrm rot="21295407">
            <a:off x="6819119" y="1549700"/>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VO6</a:t>
            </a:r>
          </a:p>
        </p:txBody>
      </p:sp>
      <p:sp>
        <p:nvSpPr>
          <p:cNvPr id="17" name="Wave 16">
            <a:extLst>
              <a:ext uri="{FF2B5EF4-FFF2-40B4-BE49-F238E27FC236}">
                <a16:creationId xmlns:a16="http://schemas.microsoft.com/office/drawing/2014/main" id="{919D9E5C-D0C5-CEB9-242F-0FC72B5D6C55}"/>
              </a:ext>
            </a:extLst>
          </p:cNvPr>
          <p:cNvSpPr>
            <a:spLocks noChangeAspect="1"/>
          </p:cNvSpPr>
          <p:nvPr/>
        </p:nvSpPr>
        <p:spPr>
          <a:xfrm rot="21295407">
            <a:off x="6824317" y="198085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VO5</a:t>
            </a:r>
          </a:p>
        </p:txBody>
      </p:sp>
      <p:sp>
        <p:nvSpPr>
          <p:cNvPr id="19" name="Wave 18">
            <a:extLst>
              <a:ext uri="{FF2B5EF4-FFF2-40B4-BE49-F238E27FC236}">
                <a16:creationId xmlns:a16="http://schemas.microsoft.com/office/drawing/2014/main" id="{8A3A6AA9-9974-5005-48A8-36E2BE3C0DB0}"/>
              </a:ext>
            </a:extLst>
          </p:cNvPr>
          <p:cNvSpPr>
            <a:spLocks noChangeAspect="1"/>
          </p:cNvSpPr>
          <p:nvPr/>
        </p:nvSpPr>
        <p:spPr>
          <a:xfrm rot="21295407">
            <a:off x="7495487" y="1087411"/>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 10</a:t>
            </a:r>
          </a:p>
        </p:txBody>
      </p:sp>
      <p:sp>
        <p:nvSpPr>
          <p:cNvPr id="2" name="Arrow: Right 1">
            <a:extLst>
              <a:ext uri="{FF2B5EF4-FFF2-40B4-BE49-F238E27FC236}">
                <a16:creationId xmlns:a16="http://schemas.microsoft.com/office/drawing/2014/main" id="{F8D6CA45-1578-789B-01C1-B76ED42F9107}"/>
              </a:ext>
            </a:extLst>
          </p:cNvPr>
          <p:cNvSpPr/>
          <p:nvPr/>
        </p:nvSpPr>
        <p:spPr>
          <a:xfrm rot="1975580">
            <a:off x="4494437" y="5834141"/>
            <a:ext cx="2011680" cy="484632"/>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US Flags</a:t>
            </a:r>
          </a:p>
        </p:txBody>
      </p:sp>
      <p:sp>
        <p:nvSpPr>
          <p:cNvPr id="12" name="TextBox 11">
            <a:extLst>
              <a:ext uri="{FF2B5EF4-FFF2-40B4-BE49-F238E27FC236}">
                <a16:creationId xmlns:a16="http://schemas.microsoft.com/office/drawing/2014/main" id="{01B42AED-82FD-2A31-D848-D946B9A3395D}"/>
              </a:ext>
            </a:extLst>
          </p:cNvPr>
          <p:cNvSpPr txBox="1"/>
          <p:nvPr/>
        </p:nvSpPr>
        <p:spPr>
          <a:xfrm>
            <a:off x="835234" y="151136"/>
            <a:ext cx="6973119" cy="369332"/>
          </a:xfrm>
          <a:prstGeom prst="rect">
            <a:avLst/>
          </a:prstGeom>
          <a:solidFill>
            <a:srgbClr val="FFFF00"/>
          </a:solidFill>
        </p:spPr>
        <p:txBody>
          <a:bodyPr wrap="square" lIns="91440" tIns="45720" rIns="91440" bIns="45720" rtlCol="0" anchor="t">
            <a:spAutoFit/>
          </a:bodyPr>
          <a:lstStyle/>
          <a:p>
            <a:pPr algn="ctr"/>
            <a:r>
              <a:rPr lang="en-US" dirty="0"/>
              <a:t>GUF/SAR/VO </a:t>
            </a:r>
            <a:r>
              <a:rPr lang="en-US" u="sng" dirty="0"/>
              <a:t>U.S. Flag Bearer</a:t>
            </a:r>
            <a:r>
              <a:rPr lang="en-US" dirty="0"/>
              <a:t> </a:t>
            </a:r>
            <a:r>
              <a:rPr lang="en-US" b="1" u="sng" dirty="0">
                <a:solidFill>
                  <a:srgbClr val="FF0000"/>
                </a:solidFill>
              </a:rPr>
              <a:t>Retiring the Colors</a:t>
            </a:r>
            <a:r>
              <a:rPr lang="en-US" b="1" dirty="0"/>
              <a:t> </a:t>
            </a:r>
            <a:r>
              <a:rPr lang="en-US" dirty="0"/>
              <a:t>Process</a:t>
            </a:r>
          </a:p>
        </p:txBody>
      </p:sp>
      <p:sp>
        <p:nvSpPr>
          <p:cNvPr id="59" name="TextBox 58">
            <a:extLst>
              <a:ext uri="{FF2B5EF4-FFF2-40B4-BE49-F238E27FC236}">
                <a16:creationId xmlns:a16="http://schemas.microsoft.com/office/drawing/2014/main" id="{9EF1E2FE-6F75-F7BA-F1FC-9428EAC06F06}"/>
              </a:ext>
            </a:extLst>
          </p:cNvPr>
          <p:cNvSpPr txBox="1"/>
          <p:nvPr/>
        </p:nvSpPr>
        <p:spPr>
          <a:xfrm>
            <a:off x="677806" y="3682280"/>
            <a:ext cx="469490" cy="3508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 dirty="0"/>
              <a:t>VO</a:t>
            </a:r>
          </a:p>
          <a:p>
            <a:r>
              <a:rPr lang="en-US" sz="800" dirty="0"/>
              <a:t>  8</a:t>
            </a:r>
            <a:endParaRPr lang="en-US" dirty="0"/>
          </a:p>
        </p:txBody>
      </p:sp>
      <p:cxnSp>
        <p:nvCxnSpPr>
          <p:cNvPr id="18" name="Straight Arrow Connector 17">
            <a:extLst>
              <a:ext uri="{FF2B5EF4-FFF2-40B4-BE49-F238E27FC236}">
                <a16:creationId xmlns:a16="http://schemas.microsoft.com/office/drawing/2014/main" id="{6F7CB054-449B-D1D4-F9D5-27A599169506}"/>
              </a:ext>
            </a:extLst>
          </p:cNvPr>
          <p:cNvCxnSpPr>
            <a:cxnSpLocks/>
          </p:cNvCxnSpPr>
          <p:nvPr/>
        </p:nvCxnSpPr>
        <p:spPr>
          <a:xfrm>
            <a:off x="572333" y="5275590"/>
            <a:ext cx="6329896" cy="123496"/>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1406CEC8-DD33-6B20-935F-B23DCAC1A526}"/>
              </a:ext>
            </a:extLst>
          </p:cNvPr>
          <p:cNvSpPr>
            <a:spLocks noChangeAspect="1"/>
          </p:cNvSpPr>
          <p:nvPr/>
        </p:nvSpPr>
        <p:spPr>
          <a:xfrm>
            <a:off x="7476155" y="481376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29" name="Oval 28">
            <a:extLst>
              <a:ext uri="{FF2B5EF4-FFF2-40B4-BE49-F238E27FC236}">
                <a16:creationId xmlns:a16="http://schemas.microsoft.com/office/drawing/2014/main" id="{F76AFCA4-297C-FCC6-C6EF-2A5FB0C871E9}"/>
              </a:ext>
            </a:extLst>
          </p:cNvPr>
          <p:cNvSpPr>
            <a:spLocks noChangeAspect="1"/>
          </p:cNvSpPr>
          <p:nvPr/>
        </p:nvSpPr>
        <p:spPr>
          <a:xfrm>
            <a:off x="7207719" y="533339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G</a:t>
            </a:r>
          </a:p>
          <a:p>
            <a:pPr algn="ctr"/>
            <a:r>
              <a:rPr lang="en-US" sz="700" b="1" dirty="0">
                <a:solidFill>
                  <a:schemeClr val="tx1"/>
                </a:solidFill>
              </a:rPr>
              <a:t>U</a:t>
            </a:r>
          </a:p>
          <a:p>
            <a:pPr algn="ctr"/>
            <a:r>
              <a:rPr lang="en-US" sz="700" b="1" dirty="0">
                <a:solidFill>
                  <a:schemeClr val="tx1"/>
                </a:solidFill>
              </a:rPr>
              <a:t>F</a:t>
            </a:r>
          </a:p>
        </p:txBody>
      </p:sp>
      <p:sp>
        <p:nvSpPr>
          <p:cNvPr id="31" name="Oval 30">
            <a:extLst>
              <a:ext uri="{FF2B5EF4-FFF2-40B4-BE49-F238E27FC236}">
                <a16:creationId xmlns:a16="http://schemas.microsoft.com/office/drawing/2014/main" id="{845594F8-6544-9ED1-9890-723082513110}"/>
              </a:ext>
            </a:extLst>
          </p:cNvPr>
          <p:cNvSpPr>
            <a:spLocks noChangeAspect="1"/>
          </p:cNvSpPr>
          <p:nvPr/>
        </p:nvSpPr>
        <p:spPr>
          <a:xfrm>
            <a:off x="7120869" y="465344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32" name="Oval 31">
            <a:extLst>
              <a:ext uri="{FF2B5EF4-FFF2-40B4-BE49-F238E27FC236}">
                <a16:creationId xmlns:a16="http://schemas.microsoft.com/office/drawing/2014/main" id="{5C3D0B77-A491-6980-7C1A-4985623C1E6E}"/>
              </a:ext>
            </a:extLst>
          </p:cNvPr>
          <p:cNvSpPr>
            <a:spLocks noChangeAspect="1"/>
          </p:cNvSpPr>
          <p:nvPr/>
        </p:nvSpPr>
        <p:spPr>
          <a:xfrm>
            <a:off x="6772365" y="4501487"/>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33" name="Oval 32">
            <a:extLst>
              <a:ext uri="{FF2B5EF4-FFF2-40B4-BE49-F238E27FC236}">
                <a16:creationId xmlns:a16="http://schemas.microsoft.com/office/drawing/2014/main" id="{47269785-4B6C-6517-A615-818716782C20}"/>
              </a:ext>
            </a:extLst>
          </p:cNvPr>
          <p:cNvSpPr>
            <a:spLocks noChangeAspect="1"/>
          </p:cNvSpPr>
          <p:nvPr/>
        </p:nvSpPr>
        <p:spPr>
          <a:xfrm>
            <a:off x="6399280" y="434500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34" name="Oval 33">
            <a:extLst>
              <a:ext uri="{FF2B5EF4-FFF2-40B4-BE49-F238E27FC236}">
                <a16:creationId xmlns:a16="http://schemas.microsoft.com/office/drawing/2014/main" id="{AB624523-171D-50DA-C3C9-D9C44DB2739B}"/>
              </a:ext>
            </a:extLst>
          </p:cNvPr>
          <p:cNvSpPr>
            <a:spLocks noChangeAspect="1"/>
          </p:cNvSpPr>
          <p:nvPr/>
        </p:nvSpPr>
        <p:spPr>
          <a:xfrm>
            <a:off x="6041137" y="4216756"/>
            <a:ext cx="365760" cy="328631"/>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35" name="Oval 34">
            <a:extLst>
              <a:ext uri="{FF2B5EF4-FFF2-40B4-BE49-F238E27FC236}">
                <a16:creationId xmlns:a16="http://schemas.microsoft.com/office/drawing/2014/main" id="{EBD10120-92AD-72FE-71FF-898129E6F987}"/>
              </a:ext>
            </a:extLst>
          </p:cNvPr>
          <p:cNvSpPr>
            <a:spLocks noChangeAspect="1"/>
          </p:cNvSpPr>
          <p:nvPr/>
        </p:nvSpPr>
        <p:spPr>
          <a:xfrm>
            <a:off x="5653966" y="3983711"/>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36" name="Oval 35">
            <a:extLst>
              <a:ext uri="{FF2B5EF4-FFF2-40B4-BE49-F238E27FC236}">
                <a16:creationId xmlns:a16="http://schemas.microsoft.com/office/drawing/2014/main" id="{C4D31921-CEB4-6871-337A-7A86A96687B5}"/>
              </a:ext>
            </a:extLst>
          </p:cNvPr>
          <p:cNvSpPr>
            <a:spLocks noChangeAspect="1"/>
          </p:cNvSpPr>
          <p:nvPr/>
        </p:nvSpPr>
        <p:spPr>
          <a:xfrm>
            <a:off x="5292532" y="380159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37" name="Oval 36">
            <a:extLst>
              <a:ext uri="{FF2B5EF4-FFF2-40B4-BE49-F238E27FC236}">
                <a16:creationId xmlns:a16="http://schemas.microsoft.com/office/drawing/2014/main" id="{C88CE005-71C4-2A0C-3338-0D04C0CDC244}"/>
              </a:ext>
            </a:extLst>
          </p:cNvPr>
          <p:cNvSpPr>
            <a:spLocks noChangeAspect="1"/>
          </p:cNvSpPr>
          <p:nvPr/>
        </p:nvSpPr>
        <p:spPr>
          <a:xfrm>
            <a:off x="4924802" y="363299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pic>
        <p:nvPicPr>
          <p:cNvPr id="41" name="Picture 40">
            <a:extLst>
              <a:ext uri="{FF2B5EF4-FFF2-40B4-BE49-F238E27FC236}">
                <a16:creationId xmlns:a16="http://schemas.microsoft.com/office/drawing/2014/main" id="{666D3975-4F6B-3F0D-E0CA-D8A52680C34E}"/>
              </a:ext>
            </a:extLst>
          </p:cNvPr>
          <p:cNvPicPr>
            <a:picLocks noChangeAspect="1"/>
          </p:cNvPicPr>
          <p:nvPr/>
        </p:nvPicPr>
        <p:blipFill>
          <a:blip r:embed="rId6"/>
          <a:stretch>
            <a:fillRect/>
          </a:stretch>
        </p:blipFill>
        <p:spPr>
          <a:xfrm>
            <a:off x="4613091" y="3466594"/>
            <a:ext cx="475529" cy="384081"/>
          </a:xfrm>
          <a:prstGeom prst="rect">
            <a:avLst/>
          </a:prstGeom>
        </p:spPr>
      </p:pic>
      <p:pic>
        <p:nvPicPr>
          <p:cNvPr id="45" name="Picture 44">
            <a:extLst>
              <a:ext uri="{FF2B5EF4-FFF2-40B4-BE49-F238E27FC236}">
                <a16:creationId xmlns:a16="http://schemas.microsoft.com/office/drawing/2014/main" id="{180BA602-64A6-B1A4-9EDA-306A7B4AB16B}"/>
              </a:ext>
            </a:extLst>
          </p:cNvPr>
          <p:cNvPicPr>
            <a:picLocks noChangeAspect="1"/>
          </p:cNvPicPr>
          <p:nvPr/>
        </p:nvPicPr>
        <p:blipFill>
          <a:blip r:embed="rId7"/>
          <a:stretch>
            <a:fillRect/>
          </a:stretch>
        </p:blipFill>
        <p:spPr>
          <a:xfrm>
            <a:off x="4269408" y="3285518"/>
            <a:ext cx="487722" cy="390178"/>
          </a:xfrm>
          <a:prstGeom prst="rect">
            <a:avLst/>
          </a:prstGeom>
        </p:spPr>
      </p:pic>
      <p:pic>
        <p:nvPicPr>
          <p:cNvPr id="46" name="Picture 45">
            <a:extLst>
              <a:ext uri="{FF2B5EF4-FFF2-40B4-BE49-F238E27FC236}">
                <a16:creationId xmlns:a16="http://schemas.microsoft.com/office/drawing/2014/main" id="{91068661-D841-D03F-B038-E37531C474AF}"/>
              </a:ext>
            </a:extLst>
          </p:cNvPr>
          <p:cNvPicPr>
            <a:picLocks noChangeAspect="1"/>
          </p:cNvPicPr>
          <p:nvPr/>
        </p:nvPicPr>
        <p:blipFill>
          <a:blip r:embed="rId8"/>
          <a:stretch>
            <a:fillRect/>
          </a:stretch>
        </p:blipFill>
        <p:spPr>
          <a:xfrm>
            <a:off x="3929523" y="3105957"/>
            <a:ext cx="481626" cy="384081"/>
          </a:xfrm>
          <a:prstGeom prst="rect">
            <a:avLst/>
          </a:prstGeom>
        </p:spPr>
      </p:pic>
      <p:sp>
        <p:nvSpPr>
          <p:cNvPr id="52" name="Oval 51">
            <a:extLst>
              <a:ext uri="{FF2B5EF4-FFF2-40B4-BE49-F238E27FC236}">
                <a16:creationId xmlns:a16="http://schemas.microsoft.com/office/drawing/2014/main" id="{A1EB7B37-C49E-25BC-D7C1-1BDF13640FDC}"/>
              </a:ext>
            </a:extLst>
          </p:cNvPr>
          <p:cNvSpPr>
            <a:spLocks noChangeAspect="1"/>
          </p:cNvSpPr>
          <p:nvPr/>
        </p:nvSpPr>
        <p:spPr>
          <a:xfrm>
            <a:off x="282139" y="464488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62" name="Oval 61">
            <a:extLst>
              <a:ext uri="{FF2B5EF4-FFF2-40B4-BE49-F238E27FC236}">
                <a16:creationId xmlns:a16="http://schemas.microsoft.com/office/drawing/2014/main" id="{104975AB-7E4D-9264-F790-39C472662D24}"/>
              </a:ext>
            </a:extLst>
          </p:cNvPr>
          <p:cNvSpPr>
            <a:spLocks noChangeAspect="1"/>
          </p:cNvSpPr>
          <p:nvPr/>
        </p:nvSpPr>
        <p:spPr>
          <a:xfrm>
            <a:off x="167706" y="5002445"/>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G</a:t>
            </a:r>
          </a:p>
          <a:p>
            <a:pPr algn="ctr"/>
            <a:r>
              <a:rPr lang="en-US" sz="700" b="1" dirty="0">
                <a:solidFill>
                  <a:schemeClr val="tx1"/>
                </a:solidFill>
              </a:rPr>
              <a:t>U</a:t>
            </a:r>
          </a:p>
          <a:p>
            <a:pPr algn="ctr"/>
            <a:r>
              <a:rPr lang="en-US" sz="700" b="1" dirty="0">
                <a:solidFill>
                  <a:schemeClr val="tx1"/>
                </a:solidFill>
              </a:rPr>
              <a:t>F</a:t>
            </a:r>
          </a:p>
        </p:txBody>
      </p:sp>
      <p:pic>
        <p:nvPicPr>
          <p:cNvPr id="63" name="Picture 62">
            <a:extLst>
              <a:ext uri="{FF2B5EF4-FFF2-40B4-BE49-F238E27FC236}">
                <a16:creationId xmlns:a16="http://schemas.microsoft.com/office/drawing/2014/main" id="{7B441E7E-886D-4361-094E-B11FDBCEF23C}"/>
              </a:ext>
            </a:extLst>
          </p:cNvPr>
          <p:cNvPicPr>
            <a:picLocks noChangeAspect="1"/>
          </p:cNvPicPr>
          <p:nvPr/>
        </p:nvPicPr>
        <p:blipFill>
          <a:blip r:embed="rId8"/>
          <a:stretch>
            <a:fillRect/>
          </a:stretch>
        </p:blipFill>
        <p:spPr>
          <a:xfrm>
            <a:off x="380503" y="4302206"/>
            <a:ext cx="481626" cy="384081"/>
          </a:xfrm>
          <a:prstGeom prst="rect">
            <a:avLst/>
          </a:prstGeom>
        </p:spPr>
      </p:pic>
      <p:pic>
        <p:nvPicPr>
          <p:cNvPr id="64" name="Picture 63">
            <a:extLst>
              <a:ext uri="{FF2B5EF4-FFF2-40B4-BE49-F238E27FC236}">
                <a16:creationId xmlns:a16="http://schemas.microsoft.com/office/drawing/2014/main" id="{E5D7A359-21A6-72AA-FDCF-E1B1E90E319B}"/>
              </a:ext>
            </a:extLst>
          </p:cNvPr>
          <p:cNvPicPr>
            <a:picLocks noChangeAspect="1"/>
          </p:cNvPicPr>
          <p:nvPr/>
        </p:nvPicPr>
        <p:blipFill>
          <a:blip r:embed="rId7"/>
          <a:stretch>
            <a:fillRect/>
          </a:stretch>
        </p:blipFill>
        <p:spPr>
          <a:xfrm>
            <a:off x="533466" y="3960786"/>
            <a:ext cx="487722" cy="390178"/>
          </a:xfrm>
          <a:prstGeom prst="rect">
            <a:avLst/>
          </a:prstGeom>
        </p:spPr>
      </p:pic>
      <p:pic>
        <p:nvPicPr>
          <p:cNvPr id="72" name="Picture 71">
            <a:extLst>
              <a:ext uri="{FF2B5EF4-FFF2-40B4-BE49-F238E27FC236}">
                <a16:creationId xmlns:a16="http://schemas.microsoft.com/office/drawing/2014/main" id="{BD1C2159-F311-1DCA-535B-706CA0E6D805}"/>
              </a:ext>
            </a:extLst>
          </p:cNvPr>
          <p:cNvPicPr>
            <a:picLocks noChangeAspect="1"/>
          </p:cNvPicPr>
          <p:nvPr/>
        </p:nvPicPr>
        <p:blipFill>
          <a:blip r:embed="rId6"/>
          <a:stretch>
            <a:fillRect/>
          </a:stretch>
        </p:blipFill>
        <p:spPr>
          <a:xfrm>
            <a:off x="679624" y="3648369"/>
            <a:ext cx="475529" cy="384081"/>
          </a:xfrm>
          <a:prstGeom prst="rect">
            <a:avLst/>
          </a:prstGeom>
        </p:spPr>
      </p:pic>
      <p:sp>
        <p:nvSpPr>
          <p:cNvPr id="73" name="Oval 72">
            <a:extLst>
              <a:ext uri="{FF2B5EF4-FFF2-40B4-BE49-F238E27FC236}">
                <a16:creationId xmlns:a16="http://schemas.microsoft.com/office/drawing/2014/main" id="{8D17D871-4A4E-9541-41C4-E252A55A4BFF}"/>
              </a:ext>
            </a:extLst>
          </p:cNvPr>
          <p:cNvSpPr>
            <a:spLocks noChangeAspect="1"/>
          </p:cNvSpPr>
          <p:nvPr/>
        </p:nvSpPr>
        <p:spPr>
          <a:xfrm>
            <a:off x="813343" y="3340174"/>
            <a:ext cx="363434" cy="373038"/>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700" b="1" dirty="0">
                <a:solidFill>
                  <a:schemeClr val="tx1"/>
                </a:solidFill>
              </a:rPr>
              <a:t>CAD</a:t>
            </a:r>
          </a:p>
        </p:txBody>
      </p:sp>
      <p:pic>
        <p:nvPicPr>
          <p:cNvPr id="74" name="Picture 73">
            <a:extLst>
              <a:ext uri="{FF2B5EF4-FFF2-40B4-BE49-F238E27FC236}">
                <a16:creationId xmlns:a16="http://schemas.microsoft.com/office/drawing/2014/main" id="{5624877A-4C6B-4D16-C809-6321D039B59C}"/>
              </a:ext>
            </a:extLst>
          </p:cNvPr>
          <p:cNvPicPr>
            <a:picLocks noChangeAspect="1"/>
          </p:cNvPicPr>
          <p:nvPr/>
        </p:nvPicPr>
        <p:blipFill>
          <a:blip r:embed="rId9"/>
          <a:stretch>
            <a:fillRect/>
          </a:stretch>
        </p:blipFill>
        <p:spPr>
          <a:xfrm>
            <a:off x="954960" y="3030190"/>
            <a:ext cx="377985" cy="414564"/>
          </a:xfrm>
          <a:prstGeom prst="rect">
            <a:avLst/>
          </a:prstGeom>
        </p:spPr>
      </p:pic>
      <p:pic>
        <p:nvPicPr>
          <p:cNvPr id="75" name="Picture 74">
            <a:extLst>
              <a:ext uri="{FF2B5EF4-FFF2-40B4-BE49-F238E27FC236}">
                <a16:creationId xmlns:a16="http://schemas.microsoft.com/office/drawing/2014/main" id="{0B4F7468-5EB0-ADF5-8F3F-069390FC5B00}"/>
              </a:ext>
            </a:extLst>
          </p:cNvPr>
          <p:cNvPicPr>
            <a:picLocks noChangeAspect="1"/>
          </p:cNvPicPr>
          <p:nvPr/>
        </p:nvPicPr>
        <p:blipFill>
          <a:blip r:embed="rId10"/>
          <a:stretch>
            <a:fillRect/>
          </a:stretch>
        </p:blipFill>
        <p:spPr>
          <a:xfrm rot="270605" flipH="1">
            <a:off x="1246019" y="1937824"/>
            <a:ext cx="2926080" cy="1178704"/>
          </a:xfrm>
          <a:prstGeom prst="rect">
            <a:avLst/>
          </a:prstGeom>
        </p:spPr>
      </p:pic>
      <p:pic>
        <p:nvPicPr>
          <p:cNvPr id="5" name="Picture 4">
            <a:extLst>
              <a:ext uri="{FF2B5EF4-FFF2-40B4-BE49-F238E27FC236}">
                <a16:creationId xmlns:a16="http://schemas.microsoft.com/office/drawing/2014/main" id="{573D6FD5-F6C2-0F5C-8E8F-D96B97A3218D}"/>
              </a:ext>
            </a:extLst>
          </p:cNvPr>
          <p:cNvPicPr>
            <a:picLocks noChangeAspect="1"/>
          </p:cNvPicPr>
          <p:nvPr/>
        </p:nvPicPr>
        <p:blipFill>
          <a:blip r:embed="rId11"/>
          <a:stretch>
            <a:fillRect/>
          </a:stretch>
        </p:blipFill>
        <p:spPr>
          <a:xfrm rot="21445958">
            <a:off x="1290765" y="2830588"/>
            <a:ext cx="2182557" cy="2310584"/>
          </a:xfrm>
          <a:prstGeom prst="rect">
            <a:avLst/>
          </a:prstGeom>
        </p:spPr>
      </p:pic>
      <p:cxnSp>
        <p:nvCxnSpPr>
          <p:cNvPr id="7" name="Straight Arrow Connector 6">
            <a:extLst>
              <a:ext uri="{FF2B5EF4-FFF2-40B4-BE49-F238E27FC236}">
                <a16:creationId xmlns:a16="http://schemas.microsoft.com/office/drawing/2014/main" id="{7DC16149-0FFE-23AF-D8E7-41AB7750698A}"/>
              </a:ext>
            </a:extLst>
          </p:cNvPr>
          <p:cNvCxnSpPr>
            <a:cxnSpLocks/>
          </p:cNvCxnSpPr>
          <p:nvPr/>
        </p:nvCxnSpPr>
        <p:spPr>
          <a:xfrm>
            <a:off x="6781471" y="5501580"/>
            <a:ext cx="996732" cy="533676"/>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F4AEF7F3-BBB7-4D2C-3E2C-D7975AF92948}"/>
              </a:ext>
            </a:extLst>
          </p:cNvPr>
          <p:cNvPicPr>
            <a:picLocks noChangeAspect="1"/>
          </p:cNvPicPr>
          <p:nvPr/>
        </p:nvPicPr>
        <p:blipFill>
          <a:blip r:embed="rId9"/>
          <a:stretch>
            <a:fillRect/>
          </a:stretch>
        </p:blipFill>
        <p:spPr>
          <a:xfrm>
            <a:off x="6310154" y="3030190"/>
            <a:ext cx="377985" cy="414564"/>
          </a:xfrm>
          <a:prstGeom prst="rect">
            <a:avLst/>
          </a:prstGeom>
        </p:spPr>
      </p:pic>
      <p:pic>
        <p:nvPicPr>
          <p:cNvPr id="25" name="Picture 24">
            <a:extLst>
              <a:ext uri="{FF2B5EF4-FFF2-40B4-BE49-F238E27FC236}">
                <a16:creationId xmlns:a16="http://schemas.microsoft.com/office/drawing/2014/main" id="{A237E46A-D64E-94DE-4715-63381B177E21}"/>
              </a:ext>
            </a:extLst>
          </p:cNvPr>
          <p:cNvPicPr>
            <a:picLocks noChangeAspect="1"/>
          </p:cNvPicPr>
          <p:nvPr/>
        </p:nvPicPr>
        <p:blipFill>
          <a:blip r:embed="rId9"/>
          <a:stretch>
            <a:fillRect/>
          </a:stretch>
        </p:blipFill>
        <p:spPr>
          <a:xfrm>
            <a:off x="6951354" y="3018200"/>
            <a:ext cx="377985" cy="414564"/>
          </a:xfrm>
          <a:prstGeom prst="rect">
            <a:avLst/>
          </a:prstGeom>
        </p:spPr>
      </p:pic>
      <p:cxnSp>
        <p:nvCxnSpPr>
          <p:cNvPr id="26" name="Straight Arrow Connector 25">
            <a:extLst>
              <a:ext uri="{FF2B5EF4-FFF2-40B4-BE49-F238E27FC236}">
                <a16:creationId xmlns:a16="http://schemas.microsoft.com/office/drawing/2014/main" id="{90A33D8E-6625-8BC0-7694-FDD4254AE34B}"/>
              </a:ext>
            </a:extLst>
          </p:cNvPr>
          <p:cNvCxnSpPr>
            <a:cxnSpLocks/>
          </p:cNvCxnSpPr>
          <p:nvPr/>
        </p:nvCxnSpPr>
        <p:spPr>
          <a:xfrm>
            <a:off x="737921" y="5063488"/>
            <a:ext cx="6725831" cy="124263"/>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9B0DD88B-F4BA-C839-FC22-9DC184F56175}"/>
              </a:ext>
            </a:extLst>
          </p:cNvPr>
          <p:cNvCxnSpPr>
            <a:cxnSpLocks/>
          </p:cNvCxnSpPr>
          <p:nvPr/>
        </p:nvCxnSpPr>
        <p:spPr>
          <a:xfrm flipV="1">
            <a:off x="939089" y="3056522"/>
            <a:ext cx="561031" cy="1567774"/>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916848C-FDBC-F0C8-3492-9B1A9218D846}"/>
              </a:ext>
            </a:extLst>
          </p:cNvPr>
          <p:cNvCxnSpPr>
            <a:cxnSpLocks/>
            <a:endCxn id="31" idx="3"/>
          </p:cNvCxnSpPr>
          <p:nvPr/>
        </p:nvCxnSpPr>
        <p:spPr>
          <a:xfrm>
            <a:off x="2953932" y="4847029"/>
            <a:ext cx="4220501" cy="118609"/>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2456ED1-211F-AC23-01A0-D9388DA05568}"/>
              </a:ext>
            </a:extLst>
          </p:cNvPr>
          <p:cNvCxnSpPr>
            <a:cxnSpLocks/>
          </p:cNvCxnSpPr>
          <p:nvPr/>
        </p:nvCxnSpPr>
        <p:spPr>
          <a:xfrm>
            <a:off x="2613888" y="4610560"/>
            <a:ext cx="4162270" cy="169499"/>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FD4262BF-5D43-9A5C-2B10-12F786D8CDFA}"/>
              </a:ext>
            </a:extLst>
          </p:cNvPr>
          <p:cNvCxnSpPr>
            <a:cxnSpLocks/>
          </p:cNvCxnSpPr>
          <p:nvPr/>
        </p:nvCxnSpPr>
        <p:spPr>
          <a:xfrm>
            <a:off x="2608334" y="4256592"/>
            <a:ext cx="3801340" cy="361070"/>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BDAC46B-D748-6104-8AD0-EE05FC4BAC22}"/>
              </a:ext>
            </a:extLst>
          </p:cNvPr>
          <p:cNvSpPr txBox="1"/>
          <p:nvPr/>
        </p:nvSpPr>
        <p:spPr>
          <a:xfrm>
            <a:off x="7934902" y="37194"/>
            <a:ext cx="4229392" cy="6186309"/>
          </a:xfrm>
          <a:prstGeom prst="rect">
            <a:avLst/>
          </a:prstGeom>
          <a:solidFill>
            <a:srgbClr val="FFFF00"/>
          </a:solidFill>
        </p:spPr>
        <p:txBody>
          <a:bodyPr wrap="square" lIns="91440" tIns="45720" rIns="91440" bIns="45720" rtlCol="0" anchor="t">
            <a:spAutoFit/>
          </a:bodyPr>
          <a:lstStyle/>
          <a:p>
            <a:r>
              <a:rPr lang="en-US" b="1" u="sng" dirty="0"/>
              <a:t>MC:</a:t>
            </a:r>
            <a:r>
              <a:rPr lang="en-US" b="1" dirty="0"/>
              <a:t> “We will end this event by retiring the colors.”</a:t>
            </a:r>
          </a:p>
          <a:p>
            <a:pPr marL="285750" lvl="0" indent="-285750">
              <a:buFont typeface="Arial" panose="020B0604020202020204" pitchFamily="34" charset="0"/>
              <a:buChar char="•"/>
            </a:pPr>
            <a:r>
              <a:rPr lang="en-US" b="1" dirty="0"/>
              <a:t>“JROTC Cadets, take your positions to retrieve the flags.” </a:t>
            </a:r>
          </a:p>
          <a:p>
            <a:pPr marL="285750" lvl="0" indent="-285750">
              <a:buFont typeface="Arial" panose="020B0604020202020204" pitchFamily="34" charset="0"/>
              <a:buChar char="•"/>
            </a:pPr>
            <a:r>
              <a:rPr lang="en-US" b="1" dirty="0"/>
              <a:t>“Grand Union Flag bearer please take your position” (center stage).</a:t>
            </a:r>
          </a:p>
          <a:p>
            <a:pPr marL="285750" lvl="0" indent="-285750">
              <a:buFont typeface="Arial" panose="020B0604020202020204" pitchFamily="34" charset="0"/>
              <a:buChar char="•"/>
            </a:pPr>
            <a:r>
              <a:rPr lang="en-US" b="1" dirty="0"/>
              <a:t>“Sons of the American Revolution flag team, take your positions.”</a:t>
            </a:r>
          </a:p>
          <a:p>
            <a:pPr marL="285750" lvl="0" indent="-285750">
              <a:buFont typeface="Arial" panose="020B0604020202020204" pitchFamily="34" charset="0"/>
              <a:buChar char="•"/>
            </a:pPr>
            <a:r>
              <a:rPr lang="en-US" b="1" dirty="0"/>
              <a:t>“Veterans Organizations flag teams, take your positions.”</a:t>
            </a:r>
          </a:p>
          <a:p>
            <a:pPr marL="285750" indent="-285750">
              <a:buFont typeface="Wingdings" panose="05000000000000000000" pitchFamily="2" charset="2"/>
              <a:buChar char="§"/>
            </a:pPr>
            <a:r>
              <a:rPr lang="en-US" b="1" dirty="0"/>
              <a:t> </a:t>
            </a:r>
            <a:r>
              <a:rPr lang="en-US" b="1" dirty="0">
                <a:solidFill>
                  <a:srgbClr val="7030A0"/>
                </a:solidFill>
              </a:rPr>
              <a:t>CADs unrack flags front to rear</a:t>
            </a:r>
            <a:r>
              <a:rPr lang="en-US" dirty="0"/>
              <a:t>.  </a:t>
            </a:r>
          </a:p>
          <a:p>
            <a:pPr marL="742950" lvl="1" indent="-285750">
              <a:buFont typeface="Wingdings" panose="05000000000000000000" pitchFamily="2" charset="2"/>
              <a:buChar char="§"/>
            </a:pPr>
            <a:r>
              <a:rPr lang="en-US" b="1" dirty="0">
                <a:solidFill>
                  <a:srgbClr val="7030A0"/>
                </a:solidFill>
              </a:rPr>
              <a:t>Rack #1: SAR, VO1 </a:t>
            </a:r>
          </a:p>
          <a:p>
            <a:pPr marL="742950" lvl="1" indent="-285750">
              <a:buFont typeface="Wingdings" panose="05000000000000000000" pitchFamily="2" charset="2"/>
              <a:buChar char="§"/>
            </a:pPr>
            <a:r>
              <a:rPr lang="en-US" b="1" dirty="0">
                <a:solidFill>
                  <a:srgbClr val="7030A0"/>
                </a:solidFill>
              </a:rPr>
              <a:t>Rack #2: VO flags 2.3.4.</a:t>
            </a:r>
          </a:p>
          <a:p>
            <a:pPr marL="742950" lvl="1" indent="-285750">
              <a:buFont typeface="Wingdings" panose="05000000000000000000" pitchFamily="2" charset="2"/>
              <a:buChar char="§"/>
            </a:pPr>
            <a:r>
              <a:rPr lang="en-US" b="1" dirty="0">
                <a:solidFill>
                  <a:srgbClr val="7030A0"/>
                </a:solidFill>
              </a:rPr>
              <a:t>Rack #3: VO flags 5,6,7.</a:t>
            </a:r>
          </a:p>
          <a:p>
            <a:pPr marL="742950" lvl="1" indent="-285750">
              <a:buFont typeface="Wingdings" panose="05000000000000000000" pitchFamily="2" charset="2"/>
              <a:buChar char="§"/>
            </a:pPr>
            <a:r>
              <a:rPr lang="en-US" b="1" dirty="0">
                <a:solidFill>
                  <a:srgbClr val="7030A0"/>
                </a:solidFill>
              </a:rPr>
              <a:t>Rack #4: VO flags 8,9.10.</a:t>
            </a:r>
          </a:p>
          <a:p>
            <a:r>
              <a:rPr lang="en-US" dirty="0"/>
              <a:t>MC:  “Ladies and Gentlemen, please rise for the retiring of the colors. Upon my command, place your right hand over your heart. Veterans may present arms with a hand salute.”</a:t>
            </a:r>
          </a:p>
          <a:p>
            <a:r>
              <a:rPr lang="en-US" dirty="0"/>
              <a:t>MC: “Present Arms”.  </a:t>
            </a:r>
          </a:p>
          <a:p>
            <a:r>
              <a:rPr lang="en-US" dirty="0"/>
              <a:t>NCCB:  Starts playing exit music.</a:t>
            </a:r>
          </a:p>
        </p:txBody>
      </p:sp>
    </p:spTree>
    <p:extLst>
      <p:ext uri="{BB962C8B-B14F-4D97-AF65-F5344CB8AC3E}">
        <p14:creationId xmlns:p14="http://schemas.microsoft.com/office/powerpoint/2010/main" val="373583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7D5B4-8B71-4DC4-86C2-B5E57EE54CF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7DC24CC5-357F-1B8F-327F-850598A85F48}"/>
              </a:ext>
            </a:extLst>
          </p:cNvPr>
          <p:cNvSpPr txBox="1"/>
          <p:nvPr/>
        </p:nvSpPr>
        <p:spPr>
          <a:xfrm>
            <a:off x="1440494" y="211804"/>
            <a:ext cx="9877022" cy="461665"/>
          </a:xfrm>
          <a:prstGeom prst="rect">
            <a:avLst/>
          </a:prstGeom>
          <a:solidFill>
            <a:srgbClr val="FFFF00"/>
          </a:solidFill>
        </p:spPr>
        <p:txBody>
          <a:bodyPr wrap="square" lIns="91440" tIns="45720" rIns="91440" bIns="45720" rtlCol="0" anchor="t">
            <a:spAutoFit/>
          </a:bodyPr>
          <a:lstStyle/>
          <a:p>
            <a:pPr algn="ctr"/>
            <a:r>
              <a:rPr lang="en-US" sz="2400" dirty="0"/>
              <a:t>GUF/SAR/VO </a:t>
            </a:r>
            <a:r>
              <a:rPr lang="en-US" sz="2400" u="sng" dirty="0"/>
              <a:t>U.S. Flag Bearer</a:t>
            </a:r>
            <a:r>
              <a:rPr lang="en-US" sz="2400" dirty="0"/>
              <a:t> </a:t>
            </a:r>
            <a:r>
              <a:rPr lang="en-US" sz="2400" b="1" u="sng" dirty="0">
                <a:solidFill>
                  <a:srgbClr val="FF0000"/>
                </a:solidFill>
              </a:rPr>
              <a:t>Retiring the Colors</a:t>
            </a:r>
            <a:r>
              <a:rPr lang="en-US" sz="2400" b="1" dirty="0"/>
              <a:t> </a:t>
            </a:r>
            <a:r>
              <a:rPr lang="en-US" sz="2400" dirty="0"/>
              <a:t>Process Notes</a:t>
            </a:r>
          </a:p>
        </p:txBody>
      </p:sp>
      <p:sp>
        <p:nvSpPr>
          <p:cNvPr id="20" name="TextBox 19">
            <a:extLst>
              <a:ext uri="{FF2B5EF4-FFF2-40B4-BE49-F238E27FC236}">
                <a16:creationId xmlns:a16="http://schemas.microsoft.com/office/drawing/2014/main" id="{A4CDEFB9-8BBE-2CE5-A5CB-2CADE12ADFCE}"/>
              </a:ext>
            </a:extLst>
          </p:cNvPr>
          <p:cNvSpPr txBox="1"/>
          <p:nvPr/>
        </p:nvSpPr>
        <p:spPr>
          <a:xfrm>
            <a:off x="353685" y="730009"/>
            <a:ext cx="11724362" cy="6032421"/>
          </a:xfrm>
          <a:prstGeom prst="rect">
            <a:avLst/>
          </a:prstGeom>
          <a:solidFill>
            <a:srgbClr val="FFFF00"/>
          </a:solidFill>
        </p:spPr>
        <p:txBody>
          <a:bodyPr wrap="square">
            <a:spAutoFit/>
          </a:bodyPr>
          <a:lstStyle/>
          <a:p>
            <a:pPr marL="285750" lvl="0" indent="-285750">
              <a:buFont typeface="Wingdings" panose="05000000000000000000" pitchFamily="2" charset="2"/>
              <a:buChar char="§"/>
              <a:defRPr/>
            </a:pPr>
            <a:r>
              <a:rPr lang="en-US" sz="2200" b="1" dirty="0"/>
              <a:t>Upon </a:t>
            </a:r>
            <a:r>
              <a:rPr lang="en-US" sz="2200" b="1" u="sng" dirty="0"/>
              <a:t>each</a:t>
            </a:r>
            <a:r>
              <a:rPr lang="en-US" sz="2200" b="1" dirty="0"/>
              <a:t> MC command, the following will occur:</a:t>
            </a:r>
          </a:p>
          <a:p>
            <a:pPr marL="285750" lvl="0" indent="-285750">
              <a:buFont typeface="Wingdings" panose="05000000000000000000" pitchFamily="2" charset="2"/>
              <a:buChar char="§"/>
              <a:defRPr/>
            </a:pPr>
            <a:r>
              <a:rPr lang="en-US" sz="2200" b="1" dirty="0"/>
              <a:t>CADs: </a:t>
            </a:r>
            <a:r>
              <a:rPr lang="en-US" sz="2200" dirty="0"/>
              <a:t>Cadets</a:t>
            </a:r>
            <a:r>
              <a:rPr lang="en-US" sz="2200" b="1" dirty="0"/>
              <a:t> </a:t>
            </a:r>
            <a:r>
              <a:rPr lang="en-US" sz="2200" dirty="0"/>
              <a:t>walk from 2</a:t>
            </a:r>
            <a:r>
              <a:rPr lang="en-US" sz="2200" baseline="30000" dirty="0"/>
              <a:t>nd</a:t>
            </a:r>
            <a:r>
              <a:rPr lang="en-US" sz="2200" dirty="0"/>
              <a:t> row seats up into rack area position. Retrieve flags from Rack 1 to Rack 4 (last in is first out). </a:t>
            </a:r>
          </a:p>
          <a:p>
            <a:pPr marL="285750" lvl="0" indent="-285750">
              <a:buFont typeface="Wingdings" panose="05000000000000000000" pitchFamily="2" charset="2"/>
              <a:buChar char="§"/>
              <a:defRPr/>
            </a:pPr>
            <a:r>
              <a:rPr lang="en-US" sz="2200" b="1" dirty="0"/>
              <a:t>GUF:</a:t>
            </a:r>
            <a:r>
              <a:rPr lang="en-US" sz="2200" dirty="0"/>
              <a:t> Walks from 2</a:t>
            </a:r>
            <a:r>
              <a:rPr lang="en-US" sz="2200" baseline="30000" dirty="0"/>
              <a:t>nd</a:t>
            </a:r>
            <a:r>
              <a:rPr lang="en-US" sz="2200" dirty="0"/>
              <a:t> row pew to rack area; receives GUF flag from CAD; then walks to central stage floor, turn to face audience; right shoulder arm position.</a:t>
            </a:r>
          </a:p>
          <a:p>
            <a:pPr marL="285750" indent="-285750">
              <a:buFont typeface="Wingdings" panose="05000000000000000000" pitchFamily="2" charset="2"/>
              <a:buChar char="§"/>
            </a:pPr>
            <a:r>
              <a:rPr lang="en-US" sz="2200" b="1" dirty="0"/>
              <a:t>SAR</a:t>
            </a:r>
            <a:r>
              <a:rPr lang="en-US" sz="2200" dirty="0"/>
              <a:t>: Walks from 2</a:t>
            </a:r>
            <a:r>
              <a:rPr lang="en-US" sz="2200" baseline="30000" dirty="0"/>
              <a:t>nd</a:t>
            </a:r>
            <a:r>
              <a:rPr lang="en-US" sz="2200" dirty="0"/>
              <a:t> row pew to rack area; receives SAR U.S. flag from CAD; then walks to </a:t>
            </a:r>
            <a:r>
              <a:rPr lang="en-US" sz="2200" u="sng" dirty="0"/>
              <a:t>position next to GUF, turn to face audience; right shoulder arm position.</a:t>
            </a:r>
          </a:p>
          <a:p>
            <a:pPr marL="285750" indent="-285750">
              <a:buFont typeface="Wingdings" panose="05000000000000000000" pitchFamily="2" charset="2"/>
              <a:buChar char="§"/>
            </a:pPr>
            <a:r>
              <a:rPr lang="en-US" sz="2200" b="1" u="sng" dirty="0"/>
              <a:t>VO1 flag team:</a:t>
            </a:r>
            <a:r>
              <a:rPr lang="en-US" sz="2200" u="sng" dirty="0"/>
              <a:t> </a:t>
            </a:r>
            <a:r>
              <a:rPr lang="en-US" sz="2200" dirty="0"/>
              <a:t>Walks from 1</a:t>
            </a:r>
            <a:r>
              <a:rPr lang="en-US" sz="2200" baseline="30000" dirty="0"/>
              <a:t>st</a:t>
            </a:r>
            <a:r>
              <a:rPr lang="en-US" sz="2200" dirty="0"/>
              <a:t> row pew to rack area; receives unit U.S. flag, then walks to position </a:t>
            </a:r>
            <a:r>
              <a:rPr lang="en-US" sz="2200" u="sng" dirty="0"/>
              <a:t>10 feet from SAR</a:t>
            </a:r>
            <a:r>
              <a:rPr lang="en-US" sz="2200" dirty="0"/>
              <a:t>, turn to face audience, right should arm position.</a:t>
            </a:r>
          </a:p>
          <a:p>
            <a:pPr marL="285750" indent="-285750">
              <a:buFont typeface="Wingdings" panose="05000000000000000000" pitchFamily="2" charset="2"/>
              <a:buChar char="§"/>
            </a:pPr>
            <a:r>
              <a:rPr lang="en-US" sz="2200" b="1" u="sng" dirty="0"/>
              <a:t>VO 2-7 flag teams: </a:t>
            </a:r>
            <a:r>
              <a:rPr lang="en-US" sz="2200" dirty="0"/>
              <a:t>Walk from 1</a:t>
            </a:r>
            <a:r>
              <a:rPr lang="en-US" sz="2200" baseline="30000" dirty="0"/>
              <a:t>st</a:t>
            </a:r>
            <a:r>
              <a:rPr lang="en-US" sz="2200" dirty="0"/>
              <a:t> row pew to rack area; receives unit U.S. flag, then walks to position 3 feet from VO1 flag team (3 feet between each team);  turn to face audience; right shoulder arm position.</a:t>
            </a:r>
          </a:p>
          <a:p>
            <a:pPr marL="285750" indent="-285750">
              <a:buFont typeface="Wingdings" panose="05000000000000000000" pitchFamily="2" charset="2"/>
              <a:buChar char="§"/>
            </a:pPr>
            <a:r>
              <a:rPr lang="en-US" sz="2200" dirty="0"/>
              <a:t>Once flags are in place, MC will ask audience to rise, then give “present arms” command.  All flag bearers will come to attention and present flags.</a:t>
            </a:r>
          </a:p>
          <a:p>
            <a:pPr marL="285750" indent="-285750">
              <a:buFont typeface="Wingdings" panose="05000000000000000000" pitchFamily="2" charset="2"/>
              <a:buChar char="§"/>
            </a:pPr>
            <a:r>
              <a:rPr lang="en-US" sz="2200" b="1" dirty="0"/>
              <a:t>All units need to identify their US flag in some way (tape with unit identification, etc.) just in case the U.S. flags get mixed up during the retrieval process.  Before leaving the event, flags can be exchanged after event.</a:t>
            </a:r>
          </a:p>
          <a:p>
            <a:pPr marL="628701" lvl="1" indent="-171501">
              <a:buFont typeface="Wingdings" panose="05000000000000000000" pitchFamily="2" charset="2"/>
              <a:buChar char="§"/>
            </a:pPr>
            <a:endParaRPr lang="en-US" sz="1200" dirty="0"/>
          </a:p>
        </p:txBody>
      </p:sp>
      <p:sp>
        <p:nvSpPr>
          <p:cNvPr id="4" name="TextBox 3">
            <a:extLst>
              <a:ext uri="{FF2B5EF4-FFF2-40B4-BE49-F238E27FC236}">
                <a16:creationId xmlns:a16="http://schemas.microsoft.com/office/drawing/2014/main" id="{5A9A3182-6666-BC14-2184-F59CD109ED95}"/>
              </a:ext>
            </a:extLst>
          </p:cNvPr>
          <p:cNvSpPr txBox="1"/>
          <p:nvPr/>
        </p:nvSpPr>
        <p:spPr>
          <a:xfrm>
            <a:off x="11617742" y="6393098"/>
            <a:ext cx="441146" cy="369332"/>
          </a:xfrm>
          <a:prstGeom prst="rect">
            <a:avLst/>
          </a:prstGeom>
          <a:noFill/>
        </p:spPr>
        <p:txBody>
          <a:bodyPr wrap="none" rtlCol="0">
            <a:spAutoFit/>
          </a:bodyPr>
          <a:lstStyle/>
          <a:p>
            <a:r>
              <a:rPr lang="en-US" dirty="0"/>
              <a:t>11</a:t>
            </a:r>
          </a:p>
        </p:txBody>
      </p:sp>
    </p:spTree>
    <p:extLst>
      <p:ext uri="{BB962C8B-B14F-4D97-AF65-F5344CB8AC3E}">
        <p14:creationId xmlns:p14="http://schemas.microsoft.com/office/powerpoint/2010/main" val="3731939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urch with a staircase and benches&#10;&#10;Description automatically generated with medium confidence">
            <a:extLst>
              <a:ext uri="{FF2B5EF4-FFF2-40B4-BE49-F238E27FC236}">
                <a16:creationId xmlns:a16="http://schemas.microsoft.com/office/drawing/2014/main" id="{91057DAD-97EA-4FEB-0E24-7586F6E146A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3127" y="82463"/>
            <a:ext cx="8321040" cy="6633673"/>
          </a:xfrm>
          <a:prstGeom prst="rect">
            <a:avLst/>
          </a:prstGeom>
        </p:spPr>
      </p:pic>
      <p:pic>
        <p:nvPicPr>
          <p:cNvPr id="5" name="Picture 4">
            <a:extLst>
              <a:ext uri="{FF2B5EF4-FFF2-40B4-BE49-F238E27FC236}">
                <a16:creationId xmlns:a16="http://schemas.microsoft.com/office/drawing/2014/main" id="{860A1D98-4B57-FB8E-DA75-23DD322108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127" y="2667780"/>
            <a:ext cx="2716265" cy="731520"/>
          </a:xfrm>
          <a:prstGeom prst="rect">
            <a:avLst/>
          </a:prstGeom>
        </p:spPr>
      </p:pic>
      <p:pic>
        <p:nvPicPr>
          <p:cNvPr id="26" name="Picture 25">
            <a:extLst>
              <a:ext uri="{FF2B5EF4-FFF2-40B4-BE49-F238E27FC236}">
                <a16:creationId xmlns:a16="http://schemas.microsoft.com/office/drawing/2014/main" id="{DB1EB449-097F-9CCF-72DC-CEB0DDC45F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300961">
            <a:off x="1913573" y="3572269"/>
            <a:ext cx="1193181" cy="457200"/>
          </a:xfrm>
          <a:prstGeom prst="rect">
            <a:avLst/>
          </a:prstGeom>
        </p:spPr>
      </p:pic>
      <p:cxnSp>
        <p:nvCxnSpPr>
          <p:cNvPr id="12" name="Straight Arrow Connector 11">
            <a:extLst>
              <a:ext uri="{FF2B5EF4-FFF2-40B4-BE49-F238E27FC236}">
                <a16:creationId xmlns:a16="http://schemas.microsoft.com/office/drawing/2014/main" id="{81AF41B2-03E0-9134-7C84-3C00A441D68C}"/>
              </a:ext>
            </a:extLst>
          </p:cNvPr>
          <p:cNvCxnSpPr>
            <a:cxnSpLocks/>
          </p:cNvCxnSpPr>
          <p:nvPr/>
        </p:nvCxnSpPr>
        <p:spPr>
          <a:xfrm flipH="1" flipV="1">
            <a:off x="1652925" y="5387959"/>
            <a:ext cx="3854666" cy="59100"/>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2" name="Wave 21">
            <a:extLst>
              <a:ext uri="{FF2B5EF4-FFF2-40B4-BE49-F238E27FC236}">
                <a16:creationId xmlns:a16="http://schemas.microsoft.com/office/drawing/2014/main" id="{2A31EDF2-47A8-9F62-3064-8710E11079E0}"/>
              </a:ext>
            </a:extLst>
          </p:cNvPr>
          <p:cNvSpPr>
            <a:spLocks noChangeAspect="1"/>
          </p:cNvSpPr>
          <p:nvPr/>
        </p:nvSpPr>
        <p:spPr>
          <a:xfrm>
            <a:off x="2303739" y="229943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SAR</a:t>
            </a:r>
          </a:p>
        </p:txBody>
      </p:sp>
      <p:sp>
        <p:nvSpPr>
          <p:cNvPr id="27" name="Wave 26">
            <a:extLst>
              <a:ext uri="{FF2B5EF4-FFF2-40B4-BE49-F238E27FC236}">
                <a16:creationId xmlns:a16="http://schemas.microsoft.com/office/drawing/2014/main" id="{5BA0ACC8-81DF-38A5-1BA2-4021391BBEAB}"/>
              </a:ext>
            </a:extLst>
          </p:cNvPr>
          <p:cNvSpPr>
            <a:spLocks noChangeAspect="1"/>
          </p:cNvSpPr>
          <p:nvPr/>
        </p:nvSpPr>
        <p:spPr>
          <a:xfrm rot="192933">
            <a:off x="2343895" y="183480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VO1</a:t>
            </a:r>
          </a:p>
        </p:txBody>
      </p:sp>
      <p:sp>
        <p:nvSpPr>
          <p:cNvPr id="30" name="Wave 29">
            <a:extLst>
              <a:ext uri="{FF2B5EF4-FFF2-40B4-BE49-F238E27FC236}">
                <a16:creationId xmlns:a16="http://schemas.microsoft.com/office/drawing/2014/main" id="{A6EB2C7A-269A-18DC-95A6-849A5BFE8CC5}"/>
              </a:ext>
            </a:extLst>
          </p:cNvPr>
          <p:cNvSpPr>
            <a:spLocks noChangeAspect="1"/>
          </p:cNvSpPr>
          <p:nvPr/>
        </p:nvSpPr>
        <p:spPr>
          <a:xfrm rot="21560516">
            <a:off x="1638586" y="226272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VO2</a:t>
            </a:r>
          </a:p>
        </p:txBody>
      </p:sp>
      <p:sp>
        <p:nvSpPr>
          <p:cNvPr id="31" name="Wave 30">
            <a:extLst>
              <a:ext uri="{FF2B5EF4-FFF2-40B4-BE49-F238E27FC236}">
                <a16:creationId xmlns:a16="http://schemas.microsoft.com/office/drawing/2014/main" id="{3DC7745B-EBD4-C943-9096-DFB84888F67C}"/>
              </a:ext>
            </a:extLst>
          </p:cNvPr>
          <p:cNvSpPr>
            <a:spLocks noChangeAspect="1"/>
          </p:cNvSpPr>
          <p:nvPr/>
        </p:nvSpPr>
        <p:spPr>
          <a:xfrm rot="21585480">
            <a:off x="1692318" y="1821431"/>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VO3</a:t>
            </a:r>
          </a:p>
        </p:txBody>
      </p:sp>
      <p:sp>
        <p:nvSpPr>
          <p:cNvPr id="32" name="Wave 31">
            <a:extLst>
              <a:ext uri="{FF2B5EF4-FFF2-40B4-BE49-F238E27FC236}">
                <a16:creationId xmlns:a16="http://schemas.microsoft.com/office/drawing/2014/main" id="{FB72C161-97CA-AE25-21BF-78C8348928F1}"/>
              </a:ext>
            </a:extLst>
          </p:cNvPr>
          <p:cNvSpPr>
            <a:spLocks noChangeAspect="1"/>
          </p:cNvSpPr>
          <p:nvPr/>
        </p:nvSpPr>
        <p:spPr>
          <a:xfrm rot="21525794">
            <a:off x="1698999" y="1389144"/>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VO4</a:t>
            </a:r>
          </a:p>
        </p:txBody>
      </p:sp>
      <p:sp>
        <p:nvSpPr>
          <p:cNvPr id="34" name="Wave 33">
            <a:extLst>
              <a:ext uri="{FF2B5EF4-FFF2-40B4-BE49-F238E27FC236}">
                <a16:creationId xmlns:a16="http://schemas.microsoft.com/office/drawing/2014/main" id="{570ED878-1460-6B43-008A-AE6501892DBB}"/>
              </a:ext>
            </a:extLst>
          </p:cNvPr>
          <p:cNvSpPr>
            <a:spLocks noChangeAspect="1"/>
          </p:cNvSpPr>
          <p:nvPr/>
        </p:nvSpPr>
        <p:spPr>
          <a:xfrm rot="21579098">
            <a:off x="362756" y="173772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VO9</a:t>
            </a:r>
          </a:p>
        </p:txBody>
      </p:sp>
      <p:sp>
        <p:nvSpPr>
          <p:cNvPr id="35" name="Wave 34">
            <a:extLst>
              <a:ext uri="{FF2B5EF4-FFF2-40B4-BE49-F238E27FC236}">
                <a16:creationId xmlns:a16="http://schemas.microsoft.com/office/drawing/2014/main" id="{141B43DA-6BB6-6287-9617-9E6E8AFBAE55}"/>
              </a:ext>
            </a:extLst>
          </p:cNvPr>
          <p:cNvSpPr>
            <a:spLocks noChangeAspect="1"/>
          </p:cNvSpPr>
          <p:nvPr/>
        </p:nvSpPr>
        <p:spPr>
          <a:xfrm rot="21579098">
            <a:off x="357202" y="2197238"/>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VO8</a:t>
            </a:r>
          </a:p>
        </p:txBody>
      </p:sp>
      <p:sp>
        <p:nvSpPr>
          <p:cNvPr id="36" name="Wave 35">
            <a:extLst>
              <a:ext uri="{FF2B5EF4-FFF2-40B4-BE49-F238E27FC236}">
                <a16:creationId xmlns:a16="http://schemas.microsoft.com/office/drawing/2014/main" id="{1B6038D3-717D-C0C8-D0A2-F0394FC79AFE}"/>
              </a:ext>
            </a:extLst>
          </p:cNvPr>
          <p:cNvSpPr>
            <a:spLocks noChangeAspect="1"/>
          </p:cNvSpPr>
          <p:nvPr/>
        </p:nvSpPr>
        <p:spPr>
          <a:xfrm rot="21581397">
            <a:off x="1060959" y="135888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VO7</a:t>
            </a:r>
          </a:p>
        </p:txBody>
      </p:sp>
      <p:sp>
        <p:nvSpPr>
          <p:cNvPr id="37" name="Wave 36">
            <a:extLst>
              <a:ext uri="{FF2B5EF4-FFF2-40B4-BE49-F238E27FC236}">
                <a16:creationId xmlns:a16="http://schemas.microsoft.com/office/drawing/2014/main" id="{68734C4C-4906-CED6-5989-A2B424AFBE01}"/>
              </a:ext>
            </a:extLst>
          </p:cNvPr>
          <p:cNvSpPr>
            <a:spLocks noChangeAspect="1"/>
          </p:cNvSpPr>
          <p:nvPr/>
        </p:nvSpPr>
        <p:spPr>
          <a:xfrm rot="21488340">
            <a:off x="1043205" y="1815470"/>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VO6</a:t>
            </a:r>
          </a:p>
        </p:txBody>
      </p:sp>
      <p:sp>
        <p:nvSpPr>
          <p:cNvPr id="44" name="Wave 43">
            <a:extLst>
              <a:ext uri="{FF2B5EF4-FFF2-40B4-BE49-F238E27FC236}">
                <a16:creationId xmlns:a16="http://schemas.microsoft.com/office/drawing/2014/main" id="{B9DECD5F-891D-AFA4-9B20-DAF77977FCA8}"/>
              </a:ext>
            </a:extLst>
          </p:cNvPr>
          <p:cNvSpPr>
            <a:spLocks noChangeAspect="1"/>
          </p:cNvSpPr>
          <p:nvPr/>
        </p:nvSpPr>
        <p:spPr>
          <a:xfrm rot="21488340">
            <a:off x="1048403" y="224662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VO5</a:t>
            </a:r>
          </a:p>
        </p:txBody>
      </p:sp>
      <p:sp>
        <p:nvSpPr>
          <p:cNvPr id="45" name="Wave 44">
            <a:extLst>
              <a:ext uri="{FF2B5EF4-FFF2-40B4-BE49-F238E27FC236}">
                <a16:creationId xmlns:a16="http://schemas.microsoft.com/office/drawing/2014/main" id="{5A84D934-60C4-C186-8AF6-616D3ED11902}"/>
              </a:ext>
            </a:extLst>
          </p:cNvPr>
          <p:cNvSpPr>
            <a:spLocks noChangeAspect="1"/>
          </p:cNvSpPr>
          <p:nvPr/>
        </p:nvSpPr>
        <p:spPr>
          <a:xfrm rot="21579098">
            <a:off x="369605" y="129533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 10</a:t>
            </a:r>
          </a:p>
        </p:txBody>
      </p:sp>
      <p:sp>
        <p:nvSpPr>
          <p:cNvPr id="19" name="Oval 18">
            <a:extLst>
              <a:ext uri="{FF2B5EF4-FFF2-40B4-BE49-F238E27FC236}">
                <a16:creationId xmlns:a16="http://schemas.microsoft.com/office/drawing/2014/main" id="{A60E95AF-AE9B-B651-F2AE-316DD6A3266A}"/>
              </a:ext>
            </a:extLst>
          </p:cNvPr>
          <p:cNvSpPr>
            <a:spLocks noChangeAspect="1"/>
          </p:cNvSpPr>
          <p:nvPr/>
        </p:nvSpPr>
        <p:spPr>
          <a:xfrm>
            <a:off x="5694529" y="503196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20" name="Oval 19">
            <a:extLst>
              <a:ext uri="{FF2B5EF4-FFF2-40B4-BE49-F238E27FC236}">
                <a16:creationId xmlns:a16="http://schemas.microsoft.com/office/drawing/2014/main" id="{9D7705BB-89DA-C873-39BB-A52F2EE3023D}"/>
              </a:ext>
            </a:extLst>
          </p:cNvPr>
          <p:cNvSpPr>
            <a:spLocks noChangeAspect="1"/>
          </p:cNvSpPr>
          <p:nvPr/>
        </p:nvSpPr>
        <p:spPr>
          <a:xfrm>
            <a:off x="5750368" y="472060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21" name="Oval 20">
            <a:extLst>
              <a:ext uri="{FF2B5EF4-FFF2-40B4-BE49-F238E27FC236}">
                <a16:creationId xmlns:a16="http://schemas.microsoft.com/office/drawing/2014/main" id="{1149EDB5-3B9E-50BC-594E-9F1E3B7AB3CF}"/>
              </a:ext>
            </a:extLst>
          </p:cNvPr>
          <p:cNvSpPr>
            <a:spLocks noChangeAspect="1"/>
          </p:cNvSpPr>
          <p:nvPr/>
        </p:nvSpPr>
        <p:spPr>
          <a:xfrm>
            <a:off x="5813989" y="439768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25" name="Oval 24">
            <a:extLst>
              <a:ext uri="{FF2B5EF4-FFF2-40B4-BE49-F238E27FC236}">
                <a16:creationId xmlns:a16="http://schemas.microsoft.com/office/drawing/2014/main" id="{9F1F63D7-89A2-6F19-3785-CCB2FD0210BB}"/>
              </a:ext>
            </a:extLst>
          </p:cNvPr>
          <p:cNvSpPr>
            <a:spLocks noChangeAspect="1"/>
          </p:cNvSpPr>
          <p:nvPr/>
        </p:nvSpPr>
        <p:spPr>
          <a:xfrm>
            <a:off x="5899523" y="405548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29" name="Oval 28">
            <a:extLst>
              <a:ext uri="{FF2B5EF4-FFF2-40B4-BE49-F238E27FC236}">
                <a16:creationId xmlns:a16="http://schemas.microsoft.com/office/drawing/2014/main" id="{146B4659-3133-94C7-4329-A23980563B5B}"/>
              </a:ext>
            </a:extLst>
          </p:cNvPr>
          <p:cNvSpPr>
            <a:spLocks noChangeAspect="1"/>
          </p:cNvSpPr>
          <p:nvPr/>
        </p:nvSpPr>
        <p:spPr>
          <a:xfrm>
            <a:off x="5983623" y="3747074"/>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43" name="Oval 42">
            <a:extLst>
              <a:ext uri="{FF2B5EF4-FFF2-40B4-BE49-F238E27FC236}">
                <a16:creationId xmlns:a16="http://schemas.microsoft.com/office/drawing/2014/main" id="{53B6BE44-3B31-E0F4-0E1E-CC8D6F39987A}"/>
              </a:ext>
            </a:extLst>
          </p:cNvPr>
          <p:cNvSpPr>
            <a:spLocks noChangeAspect="1"/>
          </p:cNvSpPr>
          <p:nvPr/>
        </p:nvSpPr>
        <p:spPr>
          <a:xfrm>
            <a:off x="6086330" y="343866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sp>
        <p:nvSpPr>
          <p:cNvPr id="46" name="Oval 45">
            <a:extLst>
              <a:ext uri="{FF2B5EF4-FFF2-40B4-BE49-F238E27FC236}">
                <a16:creationId xmlns:a16="http://schemas.microsoft.com/office/drawing/2014/main" id="{6E884C59-E7C5-36B4-E479-E4C4CB0D9BE1}"/>
              </a:ext>
            </a:extLst>
          </p:cNvPr>
          <p:cNvSpPr>
            <a:spLocks noChangeAspect="1"/>
          </p:cNvSpPr>
          <p:nvPr/>
        </p:nvSpPr>
        <p:spPr>
          <a:xfrm>
            <a:off x="5594982" y="5358845"/>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23" name="Arrow: Left 22">
            <a:extLst>
              <a:ext uri="{FF2B5EF4-FFF2-40B4-BE49-F238E27FC236}">
                <a16:creationId xmlns:a16="http://schemas.microsoft.com/office/drawing/2014/main" id="{5E37EF27-CDEE-BE15-B3E5-FFA54A463B64}"/>
              </a:ext>
            </a:extLst>
          </p:cNvPr>
          <p:cNvSpPr/>
          <p:nvPr/>
        </p:nvSpPr>
        <p:spPr>
          <a:xfrm rot="19639975">
            <a:off x="2565236" y="4640362"/>
            <a:ext cx="2743200" cy="484632"/>
          </a:xfrm>
          <a:prstGeom prst="lef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VO Unit Flag</a:t>
            </a:r>
          </a:p>
        </p:txBody>
      </p:sp>
      <p:sp>
        <p:nvSpPr>
          <p:cNvPr id="24" name="TextBox 23">
            <a:extLst>
              <a:ext uri="{FF2B5EF4-FFF2-40B4-BE49-F238E27FC236}">
                <a16:creationId xmlns:a16="http://schemas.microsoft.com/office/drawing/2014/main" id="{643BDC99-7018-28D3-BEB1-E61CFC740867}"/>
              </a:ext>
            </a:extLst>
          </p:cNvPr>
          <p:cNvSpPr txBox="1"/>
          <p:nvPr/>
        </p:nvSpPr>
        <p:spPr>
          <a:xfrm>
            <a:off x="368219" y="179645"/>
            <a:ext cx="6973119" cy="369332"/>
          </a:xfrm>
          <a:prstGeom prst="rect">
            <a:avLst/>
          </a:prstGeom>
          <a:solidFill>
            <a:srgbClr val="FFFF00"/>
          </a:solidFill>
        </p:spPr>
        <p:txBody>
          <a:bodyPr wrap="square" lIns="91440" tIns="45720" rIns="91440" bIns="45720" rtlCol="0" anchor="t">
            <a:spAutoFit/>
          </a:bodyPr>
          <a:lstStyle/>
          <a:p>
            <a:pPr algn="ctr"/>
            <a:r>
              <a:rPr lang="en-US" dirty="0"/>
              <a:t>SAR/VO Unit Flag Bearer </a:t>
            </a:r>
            <a:r>
              <a:rPr lang="en-US" b="1" u="sng" dirty="0">
                <a:solidFill>
                  <a:srgbClr val="FF0000"/>
                </a:solidFill>
              </a:rPr>
              <a:t>Retiring the Colors</a:t>
            </a:r>
            <a:r>
              <a:rPr lang="en-US" b="1" dirty="0">
                <a:solidFill>
                  <a:srgbClr val="FF0000"/>
                </a:solidFill>
              </a:rPr>
              <a:t> </a:t>
            </a:r>
            <a:r>
              <a:rPr lang="en-US" dirty="0"/>
              <a:t>Process</a:t>
            </a:r>
          </a:p>
        </p:txBody>
      </p:sp>
      <p:pic>
        <p:nvPicPr>
          <p:cNvPr id="14" name="Picture 13">
            <a:extLst>
              <a:ext uri="{FF2B5EF4-FFF2-40B4-BE49-F238E27FC236}">
                <a16:creationId xmlns:a16="http://schemas.microsoft.com/office/drawing/2014/main" id="{674F52B6-A75C-22D1-709D-2A13407BC2CD}"/>
              </a:ext>
            </a:extLst>
          </p:cNvPr>
          <p:cNvPicPr>
            <a:picLocks noChangeAspect="1"/>
          </p:cNvPicPr>
          <p:nvPr/>
        </p:nvPicPr>
        <p:blipFill>
          <a:blip r:embed="rId6"/>
          <a:stretch>
            <a:fillRect/>
          </a:stretch>
        </p:blipFill>
        <p:spPr>
          <a:xfrm flipH="1">
            <a:off x="791963" y="5514789"/>
            <a:ext cx="6956086" cy="360929"/>
          </a:xfrm>
          <a:prstGeom prst="rect">
            <a:avLst/>
          </a:prstGeom>
        </p:spPr>
      </p:pic>
      <p:pic>
        <p:nvPicPr>
          <p:cNvPr id="39" name="Picture 38">
            <a:extLst>
              <a:ext uri="{FF2B5EF4-FFF2-40B4-BE49-F238E27FC236}">
                <a16:creationId xmlns:a16="http://schemas.microsoft.com/office/drawing/2014/main" id="{33B78D08-AE83-1B06-9A34-1C613DF3C789}"/>
              </a:ext>
            </a:extLst>
          </p:cNvPr>
          <p:cNvPicPr>
            <a:picLocks noChangeAspect="1"/>
          </p:cNvPicPr>
          <p:nvPr/>
        </p:nvPicPr>
        <p:blipFill>
          <a:blip r:embed="rId7"/>
          <a:stretch>
            <a:fillRect/>
          </a:stretch>
        </p:blipFill>
        <p:spPr>
          <a:xfrm rot="21419763" flipH="1">
            <a:off x="4142628" y="2310991"/>
            <a:ext cx="3182717" cy="1280160"/>
          </a:xfrm>
          <a:prstGeom prst="rect">
            <a:avLst/>
          </a:prstGeom>
        </p:spPr>
      </p:pic>
      <p:sp>
        <p:nvSpPr>
          <p:cNvPr id="2" name="TextBox 1">
            <a:extLst>
              <a:ext uri="{FF2B5EF4-FFF2-40B4-BE49-F238E27FC236}">
                <a16:creationId xmlns:a16="http://schemas.microsoft.com/office/drawing/2014/main" id="{698ED267-2CD0-045E-7B8D-CAAE3A252906}"/>
              </a:ext>
            </a:extLst>
          </p:cNvPr>
          <p:cNvSpPr txBox="1"/>
          <p:nvPr/>
        </p:nvSpPr>
        <p:spPr>
          <a:xfrm>
            <a:off x="11644322" y="6432392"/>
            <a:ext cx="441146" cy="369332"/>
          </a:xfrm>
          <a:prstGeom prst="rect">
            <a:avLst/>
          </a:prstGeom>
          <a:noFill/>
        </p:spPr>
        <p:txBody>
          <a:bodyPr wrap="none" rtlCol="0">
            <a:spAutoFit/>
          </a:bodyPr>
          <a:lstStyle/>
          <a:p>
            <a:r>
              <a:rPr lang="en-US" dirty="0"/>
              <a:t>12</a:t>
            </a:r>
          </a:p>
        </p:txBody>
      </p:sp>
      <p:pic>
        <p:nvPicPr>
          <p:cNvPr id="6" name="Picture 5">
            <a:extLst>
              <a:ext uri="{FF2B5EF4-FFF2-40B4-BE49-F238E27FC236}">
                <a16:creationId xmlns:a16="http://schemas.microsoft.com/office/drawing/2014/main" id="{84CB95D8-BF7E-7123-89AD-E3A5BFFAED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158587">
            <a:off x="1056335" y="3912738"/>
            <a:ext cx="1193181" cy="457200"/>
          </a:xfrm>
          <a:prstGeom prst="rect">
            <a:avLst/>
          </a:prstGeom>
        </p:spPr>
      </p:pic>
      <p:sp>
        <p:nvSpPr>
          <p:cNvPr id="9" name="Oval 8">
            <a:extLst>
              <a:ext uri="{FF2B5EF4-FFF2-40B4-BE49-F238E27FC236}">
                <a16:creationId xmlns:a16="http://schemas.microsoft.com/office/drawing/2014/main" id="{53D75E52-6AC8-3243-0B3A-54CBF46C1D80}"/>
              </a:ext>
            </a:extLst>
          </p:cNvPr>
          <p:cNvSpPr>
            <a:spLocks noChangeAspect="1"/>
          </p:cNvSpPr>
          <p:nvPr/>
        </p:nvSpPr>
        <p:spPr>
          <a:xfrm>
            <a:off x="768069" y="5284914"/>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11" name="Oval 10">
            <a:extLst>
              <a:ext uri="{FF2B5EF4-FFF2-40B4-BE49-F238E27FC236}">
                <a16:creationId xmlns:a16="http://schemas.microsoft.com/office/drawing/2014/main" id="{FC9BCA47-C269-C9C2-0E2D-619947F364AF}"/>
              </a:ext>
            </a:extLst>
          </p:cNvPr>
          <p:cNvSpPr>
            <a:spLocks noChangeAspect="1"/>
          </p:cNvSpPr>
          <p:nvPr/>
        </p:nvSpPr>
        <p:spPr>
          <a:xfrm>
            <a:off x="1035837" y="5068084"/>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15" name="Oval 14">
            <a:extLst>
              <a:ext uri="{FF2B5EF4-FFF2-40B4-BE49-F238E27FC236}">
                <a16:creationId xmlns:a16="http://schemas.microsoft.com/office/drawing/2014/main" id="{48BECFC9-24D4-B20E-FD4C-782B4289D1BA}"/>
              </a:ext>
            </a:extLst>
          </p:cNvPr>
          <p:cNvSpPr>
            <a:spLocks noChangeAspect="1"/>
          </p:cNvSpPr>
          <p:nvPr/>
        </p:nvSpPr>
        <p:spPr>
          <a:xfrm>
            <a:off x="1361493" y="490875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18" name="Oval 17">
            <a:extLst>
              <a:ext uri="{FF2B5EF4-FFF2-40B4-BE49-F238E27FC236}">
                <a16:creationId xmlns:a16="http://schemas.microsoft.com/office/drawing/2014/main" id="{54CF6D91-BF8B-9530-3A4C-41C0D8B49387}"/>
              </a:ext>
            </a:extLst>
          </p:cNvPr>
          <p:cNvSpPr>
            <a:spLocks noChangeAspect="1"/>
          </p:cNvSpPr>
          <p:nvPr/>
        </p:nvSpPr>
        <p:spPr>
          <a:xfrm>
            <a:off x="1696967" y="474388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33" name="Oval 32">
            <a:extLst>
              <a:ext uri="{FF2B5EF4-FFF2-40B4-BE49-F238E27FC236}">
                <a16:creationId xmlns:a16="http://schemas.microsoft.com/office/drawing/2014/main" id="{B5422286-3D96-882A-2BC3-5D930FB808AE}"/>
              </a:ext>
            </a:extLst>
          </p:cNvPr>
          <p:cNvSpPr>
            <a:spLocks noChangeAspect="1"/>
          </p:cNvSpPr>
          <p:nvPr/>
        </p:nvSpPr>
        <p:spPr>
          <a:xfrm>
            <a:off x="2022176" y="459710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41" name="Oval 40">
            <a:extLst>
              <a:ext uri="{FF2B5EF4-FFF2-40B4-BE49-F238E27FC236}">
                <a16:creationId xmlns:a16="http://schemas.microsoft.com/office/drawing/2014/main" id="{281B27E7-F6CF-06EF-D5FA-A87696BA7365}"/>
              </a:ext>
            </a:extLst>
          </p:cNvPr>
          <p:cNvSpPr>
            <a:spLocks noChangeAspect="1"/>
          </p:cNvSpPr>
          <p:nvPr/>
        </p:nvSpPr>
        <p:spPr>
          <a:xfrm>
            <a:off x="2349459" y="4472111"/>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47" name="Oval 46">
            <a:extLst>
              <a:ext uri="{FF2B5EF4-FFF2-40B4-BE49-F238E27FC236}">
                <a16:creationId xmlns:a16="http://schemas.microsoft.com/office/drawing/2014/main" id="{3FA2CF84-88E9-281A-3BB6-15F8C6E4F258}"/>
              </a:ext>
            </a:extLst>
          </p:cNvPr>
          <p:cNvSpPr>
            <a:spLocks noChangeAspect="1"/>
          </p:cNvSpPr>
          <p:nvPr/>
        </p:nvSpPr>
        <p:spPr>
          <a:xfrm>
            <a:off x="2677578" y="4281636"/>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49" name="Oval 48">
            <a:extLst>
              <a:ext uri="{FF2B5EF4-FFF2-40B4-BE49-F238E27FC236}">
                <a16:creationId xmlns:a16="http://schemas.microsoft.com/office/drawing/2014/main" id="{26B6E761-6923-89F7-62CA-42186E6446E5}"/>
              </a:ext>
            </a:extLst>
          </p:cNvPr>
          <p:cNvSpPr>
            <a:spLocks noChangeAspect="1"/>
          </p:cNvSpPr>
          <p:nvPr/>
        </p:nvSpPr>
        <p:spPr>
          <a:xfrm>
            <a:off x="3039003" y="4112834"/>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pic>
        <p:nvPicPr>
          <p:cNvPr id="51" name="Picture 50">
            <a:extLst>
              <a:ext uri="{FF2B5EF4-FFF2-40B4-BE49-F238E27FC236}">
                <a16:creationId xmlns:a16="http://schemas.microsoft.com/office/drawing/2014/main" id="{1F0D1E27-EC16-E8DE-6081-2A20E587B403}"/>
              </a:ext>
            </a:extLst>
          </p:cNvPr>
          <p:cNvPicPr>
            <a:picLocks noChangeAspect="1"/>
          </p:cNvPicPr>
          <p:nvPr/>
        </p:nvPicPr>
        <p:blipFill>
          <a:blip r:embed="rId8"/>
          <a:stretch>
            <a:fillRect/>
          </a:stretch>
        </p:blipFill>
        <p:spPr>
          <a:xfrm>
            <a:off x="4004260" y="3506412"/>
            <a:ext cx="481626" cy="384081"/>
          </a:xfrm>
          <a:prstGeom prst="rect">
            <a:avLst/>
          </a:prstGeom>
        </p:spPr>
      </p:pic>
      <p:pic>
        <p:nvPicPr>
          <p:cNvPr id="53" name="Picture 52">
            <a:extLst>
              <a:ext uri="{FF2B5EF4-FFF2-40B4-BE49-F238E27FC236}">
                <a16:creationId xmlns:a16="http://schemas.microsoft.com/office/drawing/2014/main" id="{57729E1B-AD50-224E-2A60-0BABFBF7523E}"/>
              </a:ext>
            </a:extLst>
          </p:cNvPr>
          <p:cNvPicPr>
            <a:picLocks noChangeAspect="1"/>
          </p:cNvPicPr>
          <p:nvPr/>
        </p:nvPicPr>
        <p:blipFill>
          <a:blip r:embed="rId9"/>
          <a:stretch>
            <a:fillRect/>
          </a:stretch>
        </p:blipFill>
        <p:spPr>
          <a:xfrm>
            <a:off x="3703056" y="3716441"/>
            <a:ext cx="487722" cy="390178"/>
          </a:xfrm>
          <a:prstGeom prst="rect">
            <a:avLst/>
          </a:prstGeom>
        </p:spPr>
      </p:pic>
      <p:pic>
        <p:nvPicPr>
          <p:cNvPr id="55" name="Picture 54">
            <a:extLst>
              <a:ext uri="{FF2B5EF4-FFF2-40B4-BE49-F238E27FC236}">
                <a16:creationId xmlns:a16="http://schemas.microsoft.com/office/drawing/2014/main" id="{806AA79E-7240-0228-9190-1E113FDB9115}"/>
              </a:ext>
            </a:extLst>
          </p:cNvPr>
          <p:cNvPicPr>
            <a:picLocks noChangeAspect="1"/>
          </p:cNvPicPr>
          <p:nvPr/>
        </p:nvPicPr>
        <p:blipFill>
          <a:blip r:embed="rId10"/>
          <a:stretch>
            <a:fillRect/>
          </a:stretch>
        </p:blipFill>
        <p:spPr>
          <a:xfrm>
            <a:off x="3357015" y="3900368"/>
            <a:ext cx="475529" cy="384081"/>
          </a:xfrm>
          <a:prstGeom prst="rect">
            <a:avLst/>
          </a:prstGeom>
        </p:spPr>
      </p:pic>
      <p:sp>
        <p:nvSpPr>
          <p:cNvPr id="57" name="Oval 56">
            <a:extLst>
              <a:ext uri="{FF2B5EF4-FFF2-40B4-BE49-F238E27FC236}">
                <a16:creationId xmlns:a16="http://schemas.microsoft.com/office/drawing/2014/main" id="{8D61BA95-D8DF-D59E-7523-01018E2B28F3}"/>
              </a:ext>
            </a:extLst>
          </p:cNvPr>
          <p:cNvSpPr>
            <a:spLocks noChangeAspect="1"/>
          </p:cNvSpPr>
          <p:nvPr/>
        </p:nvSpPr>
        <p:spPr>
          <a:xfrm>
            <a:off x="7373739" y="545391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pic>
        <p:nvPicPr>
          <p:cNvPr id="59" name="Picture 58">
            <a:extLst>
              <a:ext uri="{FF2B5EF4-FFF2-40B4-BE49-F238E27FC236}">
                <a16:creationId xmlns:a16="http://schemas.microsoft.com/office/drawing/2014/main" id="{7EA8ADF9-4961-B0E9-9D99-27AC1DD619E6}"/>
              </a:ext>
            </a:extLst>
          </p:cNvPr>
          <p:cNvPicPr>
            <a:picLocks noChangeAspect="1"/>
          </p:cNvPicPr>
          <p:nvPr/>
        </p:nvPicPr>
        <p:blipFill>
          <a:blip r:embed="rId8"/>
          <a:stretch>
            <a:fillRect/>
          </a:stretch>
        </p:blipFill>
        <p:spPr>
          <a:xfrm>
            <a:off x="7282132" y="5024990"/>
            <a:ext cx="481626" cy="384081"/>
          </a:xfrm>
          <a:prstGeom prst="rect">
            <a:avLst/>
          </a:prstGeom>
        </p:spPr>
      </p:pic>
      <p:pic>
        <p:nvPicPr>
          <p:cNvPr id="61" name="Picture 60">
            <a:extLst>
              <a:ext uri="{FF2B5EF4-FFF2-40B4-BE49-F238E27FC236}">
                <a16:creationId xmlns:a16="http://schemas.microsoft.com/office/drawing/2014/main" id="{4220800D-1745-51F8-762F-B9372B6D7B5E}"/>
              </a:ext>
            </a:extLst>
          </p:cNvPr>
          <p:cNvPicPr>
            <a:picLocks noChangeAspect="1"/>
          </p:cNvPicPr>
          <p:nvPr/>
        </p:nvPicPr>
        <p:blipFill>
          <a:blip r:embed="rId9"/>
          <a:stretch>
            <a:fillRect/>
          </a:stretch>
        </p:blipFill>
        <p:spPr>
          <a:xfrm>
            <a:off x="7185805" y="4591760"/>
            <a:ext cx="487722" cy="390178"/>
          </a:xfrm>
          <a:prstGeom prst="rect">
            <a:avLst/>
          </a:prstGeom>
        </p:spPr>
      </p:pic>
      <p:pic>
        <p:nvPicPr>
          <p:cNvPr id="63" name="Picture 62">
            <a:extLst>
              <a:ext uri="{FF2B5EF4-FFF2-40B4-BE49-F238E27FC236}">
                <a16:creationId xmlns:a16="http://schemas.microsoft.com/office/drawing/2014/main" id="{F2B8EE2E-FB5F-6B99-3450-4973331E6155}"/>
              </a:ext>
            </a:extLst>
          </p:cNvPr>
          <p:cNvPicPr>
            <a:picLocks noChangeAspect="1"/>
          </p:cNvPicPr>
          <p:nvPr/>
        </p:nvPicPr>
        <p:blipFill>
          <a:blip r:embed="rId10"/>
          <a:stretch>
            <a:fillRect/>
          </a:stretch>
        </p:blipFill>
        <p:spPr>
          <a:xfrm>
            <a:off x="7076533" y="4186400"/>
            <a:ext cx="475529" cy="384081"/>
          </a:xfrm>
          <a:prstGeom prst="rect">
            <a:avLst/>
          </a:prstGeom>
        </p:spPr>
      </p:pic>
      <p:pic>
        <p:nvPicPr>
          <p:cNvPr id="65" name="Picture 64">
            <a:extLst>
              <a:ext uri="{FF2B5EF4-FFF2-40B4-BE49-F238E27FC236}">
                <a16:creationId xmlns:a16="http://schemas.microsoft.com/office/drawing/2014/main" id="{5AFBF27A-74DA-EE09-DE0A-6BF0D046074B}"/>
              </a:ext>
            </a:extLst>
          </p:cNvPr>
          <p:cNvPicPr>
            <a:picLocks noChangeAspect="1"/>
          </p:cNvPicPr>
          <p:nvPr/>
        </p:nvPicPr>
        <p:blipFill>
          <a:blip r:embed="rId11"/>
          <a:stretch>
            <a:fillRect/>
          </a:stretch>
        </p:blipFill>
        <p:spPr>
          <a:xfrm>
            <a:off x="7026636" y="3801522"/>
            <a:ext cx="377985" cy="414564"/>
          </a:xfrm>
          <a:prstGeom prst="rect">
            <a:avLst/>
          </a:prstGeom>
        </p:spPr>
      </p:pic>
      <p:pic>
        <p:nvPicPr>
          <p:cNvPr id="67" name="Picture 66">
            <a:extLst>
              <a:ext uri="{FF2B5EF4-FFF2-40B4-BE49-F238E27FC236}">
                <a16:creationId xmlns:a16="http://schemas.microsoft.com/office/drawing/2014/main" id="{5DCFA675-0684-2A23-0670-A944B7758D22}"/>
              </a:ext>
            </a:extLst>
          </p:cNvPr>
          <p:cNvPicPr>
            <a:picLocks noChangeAspect="1"/>
          </p:cNvPicPr>
          <p:nvPr/>
        </p:nvPicPr>
        <p:blipFill>
          <a:blip r:embed="rId11"/>
          <a:stretch>
            <a:fillRect/>
          </a:stretch>
        </p:blipFill>
        <p:spPr>
          <a:xfrm>
            <a:off x="6962798" y="3402573"/>
            <a:ext cx="377985" cy="414564"/>
          </a:xfrm>
          <a:prstGeom prst="rect">
            <a:avLst/>
          </a:prstGeom>
        </p:spPr>
      </p:pic>
      <p:sp>
        <p:nvSpPr>
          <p:cNvPr id="7" name="TextBox 6">
            <a:extLst>
              <a:ext uri="{FF2B5EF4-FFF2-40B4-BE49-F238E27FC236}">
                <a16:creationId xmlns:a16="http://schemas.microsoft.com/office/drawing/2014/main" id="{353D75AA-DCD4-D277-DBC1-2F2396D4AB98}"/>
              </a:ext>
            </a:extLst>
          </p:cNvPr>
          <p:cNvSpPr txBox="1"/>
          <p:nvPr/>
        </p:nvSpPr>
        <p:spPr>
          <a:xfrm>
            <a:off x="7884800" y="246083"/>
            <a:ext cx="4229392" cy="6186309"/>
          </a:xfrm>
          <a:prstGeom prst="rect">
            <a:avLst/>
          </a:prstGeom>
          <a:solidFill>
            <a:srgbClr val="FFFF00"/>
          </a:solidFill>
        </p:spPr>
        <p:txBody>
          <a:bodyPr wrap="square" lIns="91440" tIns="45720" rIns="91440" bIns="45720" rtlCol="0" anchor="t">
            <a:spAutoFit/>
          </a:bodyPr>
          <a:lstStyle/>
          <a:p>
            <a:r>
              <a:rPr lang="en-US" b="1" u="sng" dirty="0"/>
              <a:t>MC:</a:t>
            </a:r>
            <a:r>
              <a:rPr lang="en-US" b="1" dirty="0"/>
              <a:t> “We will end this event by retiring the colors.”</a:t>
            </a:r>
          </a:p>
          <a:p>
            <a:pPr marL="285750" lvl="0" indent="-285750">
              <a:buFont typeface="Arial" panose="020B0604020202020204" pitchFamily="34" charset="0"/>
              <a:buChar char="•"/>
            </a:pPr>
            <a:r>
              <a:rPr lang="en-US" b="1" dirty="0"/>
              <a:t>“JROTC Cadets, take your positions to retrieve the flags.” </a:t>
            </a:r>
          </a:p>
          <a:p>
            <a:pPr marL="285750" lvl="0" indent="-285750">
              <a:buFont typeface="Arial" panose="020B0604020202020204" pitchFamily="34" charset="0"/>
              <a:buChar char="•"/>
            </a:pPr>
            <a:r>
              <a:rPr lang="en-US" b="1" dirty="0"/>
              <a:t>“Grand Union Flag bearer please take your position” (center stage).</a:t>
            </a:r>
          </a:p>
          <a:p>
            <a:pPr marL="285750" lvl="0" indent="-285750">
              <a:buFont typeface="Arial" panose="020B0604020202020204" pitchFamily="34" charset="0"/>
              <a:buChar char="•"/>
            </a:pPr>
            <a:r>
              <a:rPr lang="en-US" b="1" dirty="0"/>
              <a:t>“Sons of the American Revolution flag team, take your positions.”</a:t>
            </a:r>
          </a:p>
          <a:p>
            <a:pPr marL="285750" lvl="0" indent="-285750">
              <a:buFont typeface="Arial" panose="020B0604020202020204" pitchFamily="34" charset="0"/>
              <a:buChar char="•"/>
            </a:pPr>
            <a:r>
              <a:rPr lang="en-US" b="1" dirty="0"/>
              <a:t>“Veterans Organizations flag teams, take your positions.”</a:t>
            </a:r>
          </a:p>
          <a:p>
            <a:pPr marL="285750" indent="-285750">
              <a:buFont typeface="Wingdings" panose="05000000000000000000" pitchFamily="2" charset="2"/>
              <a:buChar char="§"/>
            </a:pPr>
            <a:r>
              <a:rPr lang="en-US" b="1" dirty="0"/>
              <a:t> </a:t>
            </a:r>
            <a:r>
              <a:rPr lang="en-US" b="1" dirty="0">
                <a:solidFill>
                  <a:srgbClr val="7030A0"/>
                </a:solidFill>
              </a:rPr>
              <a:t>CADs unrack flags front to rear</a:t>
            </a:r>
            <a:r>
              <a:rPr lang="en-US" dirty="0"/>
              <a:t>.  </a:t>
            </a:r>
          </a:p>
          <a:p>
            <a:pPr marL="742950" lvl="1" indent="-285750">
              <a:buFont typeface="Wingdings" panose="05000000000000000000" pitchFamily="2" charset="2"/>
              <a:buChar char="§"/>
            </a:pPr>
            <a:r>
              <a:rPr lang="en-US" b="1" dirty="0">
                <a:solidFill>
                  <a:srgbClr val="7030A0"/>
                </a:solidFill>
              </a:rPr>
              <a:t>Rack #1: SAR, VO1 </a:t>
            </a:r>
          </a:p>
          <a:p>
            <a:pPr marL="742950" lvl="1" indent="-285750">
              <a:buFont typeface="Wingdings" panose="05000000000000000000" pitchFamily="2" charset="2"/>
              <a:buChar char="§"/>
            </a:pPr>
            <a:r>
              <a:rPr lang="en-US" b="1" dirty="0">
                <a:solidFill>
                  <a:srgbClr val="7030A0"/>
                </a:solidFill>
              </a:rPr>
              <a:t>Rack #2: VO flags 2.3.4.</a:t>
            </a:r>
          </a:p>
          <a:p>
            <a:pPr marL="742950" lvl="1" indent="-285750">
              <a:buFont typeface="Wingdings" panose="05000000000000000000" pitchFamily="2" charset="2"/>
              <a:buChar char="§"/>
            </a:pPr>
            <a:r>
              <a:rPr lang="en-US" b="1" dirty="0">
                <a:solidFill>
                  <a:srgbClr val="7030A0"/>
                </a:solidFill>
              </a:rPr>
              <a:t>Rack #3: VO flags 5,6,7.</a:t>
            </a:r>
          </a:p>
          <a:p>
            <a:pPr marL="742950" lvl="1" indent="-285750">
              <a:buFont typeface="Wingdings" panose="05000000000000000000" pitchFamily="2" charset="2"/>
              <a:buChar char="§"/>
            </a:pPr>
            <a:r>
              <a:rPr lang="en-US" b="1" dirty="0">
                <a:solidFill>
                  <a:srgbClr val="7030A0"/>
                </a:solidFill>
              </a:rPr>
              <a:t>Rack #4: VO flags 8,9.10.</a:t>
            </a:r>
          </a:p>
          <a:p>
            <a:r>
              <a:rPr lang="en-US" dirty="0"/>
              <a:t>MC:  “Ladies and Gentlemen, please rise for the retiring of the colors. Upon my command, place your right hand over your heart. Veterans may present arms with a hand salute.”</a:t>
            </a:r>
          </a:p>
          <a:p>
            <a:r>
              <a:rPr lang="en-US" dirty="0"/>
              <a:t>MC: “Present Arms”.  </a:t>
            </a:r>
          </a:p>
          <a:p>
            <a:r>
              <a:rPr lang="en-US" dirty="0"/>
              <a:t>NCCB:  Starts playing exit music.</a:t>
            </a:r>
          </a:p>
        </p:txBody>
      </p:sp>
    </p:spTree>
    <p:extLst>
      <p:ext uri="{BB962C8B-B14F-4D97-AF65-F5344CB8AC3E}">
        <p14:creationId xmlns:p14="http://schemas.microsoft.com/office/powerpoint/2010/main" val="4147538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1F32264-8ABA-FD84-BF96-28F347EA820C}"/>
              </a:ext>
            </a:extLst>
          </p:cNvPr>
          <p:cNvSpPr txBox="1"/>
          <p:nvPr/>
        </p:nvSpPr>
        <p:spPr>
          <a:xfrm>
            <a:off x="302713" y="993681"/>
            <a:ext cx="11661731" cy="5170646"/>
          </a:xfrm>
          <a:prstGeom prst="rect">
            <a:avLst/>
          </a:prstGeom>
          <a:solidFill>
            <a:srgbClr val="FFFF00"/>
          </a:solid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200" b="1" dirty="0">
                <a:solidFill>
                  <a:schemeClr val="tx1"/>
                </a:solidFill>
              </a:rPr>
              <a:t>Upon </a:t>
            </a:r>
            <a:r>
              <a:rPr lang="en-US" sz="2200" b="1" u="sng" dirty="0">
                <a:solidFill>
                  <a:schemeClr val="tx1"/>
                </a:solidFill>
              </a:rPr>
              <a:t>each</a:t>
            </a:r>
            <a:r>
              <a:rPr lang="en-US" sz="2200" b="1" dirty="0">
                <a:solidFill>
                  <a:schemeClr val="tx1"/>
                </a:solidFill>
              </a:rPr>
              <a:t> MC command, the following will occur: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1" i="0" u="none" strike="noStrike" kern="1200" cap="none" spc="0" normalizeH="0" baseline="0" noProof="0" dirty="0">
                <a:ln>
                  <a:noFill/>
                </a:ln>
                <a:solidFill>
                  <a:schemeClr val="tx1"/>
                </a:solidFill>
                <a:effectLst/>
                <a:uLnTx/>
                <a:uFillTx/>
                <a:ea typeface="+mn-ea"/>
                <a:cs typeface="+mn-cs"/>
              </a:rPr>
              <a:t>CADs: </a:t>
            </a:r>
            <a:r>
              <a:rPr kumimoji="0" lang="en-US" sz="2200" b="0" i="0" u="none" strike="noStrike" kern="1200" cap="none" spc="0" normalizeH="0" baseline="0" noProof="0" dirty="0">
                <a:ln>
                  <a:noFill/>
                </a:ln>
                <a:solidFill>
                  <a:schemeClr val="tx1"/>
                </a:solidFill>
                <a:effectLst/>
                <a:uLnTx/>
                <a:uFillTx/>
                <a:ea typeface="+mn-ea"/>
                <a:cs typeface="+mn-cs"/>
              </a:rPr>
              <a:t>Cadets</a:t>
            </a:r>
            <a:r>
              <a:rPr kumimoji="0" lang="en-US" sz="2200" b="1" i="0" u="none" strike="noStrike" kern="1200" cap="none" spc="0" normalizeH="0" baseline="0" noProof="0" dirty="0">
                <a:ln>
                  <a:noFill/>
                </a:ln>
                <a:solidFill>
                  <a:schemeClr val="tx1"/>
                </a:solidFill>
                <a:effectLst/>
                <a:uLnTx/>
                <a:uFillTx/>
                <a:ea typeface="+mn-ea"/>
                <a:cs typeface="+mn-cs"/>
              </a:rPr>
              <a:t> </a:t>
            </a:r>
            <a:r>
              <a:rPr kumimoji="0" lang="en-US" sz="2200" b="0" i="0" u="none" strike="noStrike" kern="1200" cap="none" spc="0" normalizeH="0" baseline="0" noProof="0" dirty="0">
                <a:ln>
                  <a:noFill/>
                </a:ln>
                <a:solidFill>
                  <a:schemeClr val="tx1"/>
                </a:solidFill>
                <a:effectLst/>
                <a:uLnTx/>
                <a:uFillTx/>
                <a:ea typeface="+mn-ea"/>
                <a:cs typeface="+mn-cs"/>
              </a:rPr>
              <a:t>walk from 2</a:t>
            </a:r>
            <a:r>
              <a:rPr kumimoji="0" lang="en-US" sz="2200" b="0" i="0" u="none" strike="noStrike" kern="1200" cap="none" spc="0" normalizeH="0" baseline="30000" noProof="0" dirty="0">
                <a:ln>
                  <a:noFill/>
                </a:ln>
                <a:solidFill>
                  <a:schemeClr val="tx1"/>
                </a:solidFill>
                <a:effectLst/>
                <a:uLnTx/>
                <a:uFillTx/>
                <a:ea typeface="+mn-ea"/>
                <a:cs typeface="+mn-cs"/>
              </a:rPr>
              <a:t>nd</a:t>
            </a:r>
            <a:r>
              <a:rPr kumimoji="0" lang="en-US" sz="2200" b="0" i="0" u="none" strike="noStrike" kern="1200" cap="none" spc="0" normalizeH="0" baseline="0" noProof="0" dirty="0">
                <a:ln>
                  <a:noFill/>
                </a:ln>
                <a:solidFill>
                  <a:schemeClr val="tx1"/>
                </a:solidFill>
                <a:effectLst/>
                <a:uLnTx/>
                <a:uFillTx/>
                <a:ea typeface="+mn-ea"/>
                <a:cs typeface="+mn-cs"/>
              </a:rPr>
              <a:t> row seats up into rack area position. Retrieve flags from Rack 1 to Rack 4 (last in is first out). </a:t>
            </a:r>
          </a:p>
          <a:p>
            <a:pPr marL="285750" indent="-285750">
              <a:buFont typeface="Wingdings" panose="05000000000000000000" pitchFamily="2" charset="2"/>
              <a:buChar char="§"/>
            </a:pPr>
            <a:r>
              <a:rPr lang="en-US" sz="2200" b="1" dirty="0">
                <a:solidFill>
                  <a:schemeClr val="tx1"/>
                </a:solidFill>
              </a:rPr>
              <a:t>SAR</a:t>
            </a:r>
            <a:r>
              <a:rPr lang="en-US" sz="2200" dirty="0">
                <a:solidFill>
                  <a:schemeClr val="tx1"/>
                </a:solidFill>
              </a:rPr>
              <a:t>: Walks from 2</a:t>
            </a:r>
            <a:r>
              <a:rPr lang="en-US" sz="2200" baseline="30000" dirty="0">
                <a:solidFill>
                  <a:schemeClr val="tx1"/>
                </a:solidFill>
              </a:rPr>
              <a:t>nd</a:t>
            </a:r>
            <a:r>
              <a:rPr lang="en-US" sz="2200" dirty="0">
                <a:solidFill>
                  <a:schemeClr val="tx1"/>
                </a:solidFill>
              </a:rPr>
              <a:t> row pew to rack area; receives SAR unit flag from CAD; then walks to </a:t>
            </a:r>
            <a:r>
              <a:rPr lang="en-US" sz="2200" u="sng" dirty="0">
                <a:solidFill>
                  <a:schemeClr val="tx1"/>
                </a:solidFill>
              </a:rPr>
              <a:t>position next to GUF,  turn to face audience; right shoulder arm position.</a:t>
            </a:r>
          </a:p>
          <a:p>
            <a:pPr marL="285750" indent="-285750">
              <a:buFont typeface="Wingdings" panose="05000000000000000000" pitchFamily="2" charset="2"/>
              <a:buChar char="§"/>
            </a:pPr>
            <a:r>
              <a:rPr lang="en-US" sz="2200" b="1" u="sng" dirty="0">
                <a:solidFill>
                  <a:schemeClr val="tx1"/>
                </a:solidFill>
              </a:rPr>
              <a:t>VO1 flag team:</a:t>
            </a:r>
            <a:r>
              <a:rPr lang="en-US" sz="2200" u="sng" dirty="0">
                <a:solidFill>
                  <a:schemeClr val="tx1"/>
                </a:solidFill>
              </a:rPr>
              <a:t> </a:t>
            </a:r>
            <a:r>
              <a:rPr lang="en-US" sz="2200" u="none" dirty="0">
                <a:solidFill>
                  <a:schemeClr val="tx1"/>
                </a:solidFill>
              </a:rPr>
              <a:t>Walks from 1</a:t>
            </a:r>
            <a:r>
              <a:rPr lang="en-US" sz="2200" u="none" baseline="30000" dirty="0">
                <a:solidFill>
                  <a:schemeClr val="tx1"/>
                </a:solidFill>
              </a:rPr>
              <a:t>st</a:t>
            </a:r>
            <a:r>
              <a:rPr lang="en-US" sz="2200" u="none" dirty="0">
                <a:solidFill>
                  <a:schemeClr val="tx1"/>
                </a:solidFill>
              </a:rPr>
              <a:t> row pew to rack area; receives unit flag, then walks to position </a:t>
            </a:r>
            <a:r>
              <a:rPr lang="en-US" sz="2200" u="sng" dirty="0">
                <a:solidFill>
                  <a:schemeClr val="tx1"/>
                </a:solidFill>
              </a:rPr>
              <a:t>10 feet from SAR</a:t>
            </a:r>
            <a:r>
              <a:rPr lang="en-US" sz="2200" u="none" dirty="0">
                <a:solidFill>
                  <a:schemeClr val="tx1"/>
                </a:solidFill>
              </a:rPr>
              <a:t>, turn to face audience; right shoulder arm position.</a:t>
            </a:r>
          </a:p>
          <a:p>
            <a:pPr marL="285750" indent="-285750">
              <a:buFont typeface="Wingdings" panose="05000000000000000000" pitchFamily="2" charset="2"/>
              <a:buChar char="§"/>
            </a:pPr>
            <a:r>
              <a:rPr lang="en-US" sz="2200" b="1" u="sng" dirty="0">
                <a:solidFill>
                  <a:schemeClr val="tx1"/>
                </a:solidFill>
              </a:rPr>
              <a:t>VO 2-7 flag teams: </a:t>
            </a:r>
            <a:r>
              <a:rPr lang="en-US" sz="2200" b="0" u="none" dirty="0">
                <a:solidFill>
                  <a:schemeClr val="tx1"/>
                </a:solidFill>
              </a:rPr>
              <a:t>Walk</a:t>
            </a:r>
            <a:r>
              <a:rPr lang="en-US" sz="2200" u="none" dirty="0">
                <a:solidFill>
                  <a:schemeClr val="tx1"/>
                </a:solidFill>
              </a:rPr>
              <a:t> from 1</a:t>
            </a:r>
            <a:r>
              <a:rPr lang="en-US" sz="2200" u="none" baseline="30000" dirty="0">
                <a:solidFill>
                  <a:schemeClr val="tx1"/>
                </a:solidFill>
              </a:rPr>
              <a:t>st</a:t>
            </a:r>
            <a:r>
              <a:rPr lang="en-US" sz="2200" u="none" dirty="0">
                <a:solidFill>
                  <a:schemeClr val="tx1"/>
                </a:solidFill>
              </a:rPr>
              <a:t> row pew to rack area; receives unit flag, then walks to position 3 feet from VO flag team in front of them (3 feet between each team); turn to face audience; right arm shoulder position.</a:t>
            </a:r>
          </a:p>
          <a:p>
            <a:pPr marL="285750" indent="-285750">
              <a:buFont typeface="Wingdings" panose="05000000000000000000" pitchFamily="2" charset="2"/>
              <a:buChar char="§"/>
            </a:pPr>
            <a:r>
              <a:rPr lang="en-US" sz="2200" b="1" dirty="0"/>
              <a:t>VO 8-10 flag teams:</a:t>
            </a:r>
            <a:r>
              <a:rPr lang="en-US" sz="2200" dirty="0"/>
              <a:t>  Walk from 2</a:t>
            </a:r>
            <a:r>
              <a:rPr lang="en-US" sz="2200" baseline="30000" dirty="0"/>
              <a:t>nd</a:t>
            </a:r>
            <a:r>
              <a:rPr lang="en-US" sz="2200" dirty="0"/>
              <a:t> row pew to rack area; receives unit flag, then walks to position 3 feet from VO team in front of them (3 feet between each team); turn to face audience, right arm shoulder position.</a:t>
            </a:r>
            <a:endParaRPr lang="en-US" sz="2200" u="none" dirty="0">
              <a:solidFill>
                <a:schemeClr val="tx1"/>
              </a:solidFill>
            </a:endParaRPr>
          </a:p>
          <a:p>
            <a:pPr marL="285750" indent="-285750">
              <a:buFont typeface="Wingdings" panose="05000000000000000000" pitchFamily="2" charset="2"/>
              <a:buChar char="§"/>
            </a:pPr>
            <a:r>
              <a:rPr lang="en-US" sz="2200" dirty="0">
                <a:solidFill>
                  <a:schemeClr val="tx1"/>
                </a:solidFill>
              </a:rPr>
              <a:t>Once flags are in place MC will ask audience to rise, then give “present arms” command.  All flag bearers will come to attention and present flags.</a:t>
            </a:r>
          </a:p>
        </p:txBody>
      </p:sp>
      <p:sp>
        <p:nvSpPr>
          <p:cNvPr id="8" name="TextBox 7">
            <a:extLst>
              <a:ext uri="{FF2B5EF4-FFF2-40B4-BE49-F238E27FC236}">
                <a16:creationId xmlns:a16="http://schemas.microsoft.com/office/drawing/2014/main" id="{279B753E-2DDF-454F-4CD2-9E80CC3CEF32}"/>
              </a:ext>
            </a:extLst>
          </p:cNvPr>
          <p:cNvSpPr txBox="1"/>
          <p:nvPr/>
        </p:nvSpPr>
        <p:spPr>
          <a:xfrm>
            <a:off x="1583244" y="402868"/>
            <a:ext cx="8838411" cy="430887"/>
          </a:xfrm>
          <a:prstGeom prst="rect">
            <a:avLst/>
          </a:prstGeom>
          <a:solidFill>
            <a:srgbClr val="FFFF00"/>
          </a:solidFill>
        </p:spPr>
        <p:txBody>
          <a:bodyPr wrap="square" lIns="91440" tIns="45720" rIns="91440" bIns="45720" rtlCol="0" anchor="t">
            <a:spAutoFit/>
          </a:bodyPr>
          <a:lstStyle/>
          <a:p>
            <a:pPr algn="ctr"/>
            <a:r>
              <a:rPr lang="en-US" sz="2200" dirty="0"/>
              <a:t>SAR/VO Unit Flag Bearer </a:t>
            </a:r>
            <a:r>
              <a:rPr lang="en-US" sz="2200" b="1" u="sng" dirty="0">
                <a:solidFill>
                  <a:srgbClr val="FF0000"/>
                </a:solidFill>
              </a:rPr>
              <a:t>Retiring the Colors</a:t>
            </a:r>
            <a:r>
              <a:rPr lang="en-US" sz="2200" b="1" dirty="0">
                <a:solidFill>
                  <a:srgbClr val="FF0000"/>
                </a:solidFill>
              </a:rPr>
              <a:t> </a:t>
            </a:r>
            <a:r>
              <a:rPr lang="en-US" sz="2200" dirty="0"/>
              <a:t>Process</a:t>
            </a:r>
          </a:p>
        </p:txBody>
      </p:sp>
      <p:sp>
        <p:nvSpPr>
          <p:cNvPr id="10" name="TextBox 9">
            <a:extLst>
              <a:ext uri="{FF2B5EF4-FFF2-40B4-BE49-F238E27FC236}">
                <a16:creationId xmlns:a16="http://schemas.microsoft.com/office/drawing/2014/main" id="{82AF3D85-3D42-D544-595F-1FA1033D0A2E}"/>
              </a:ext>
            </a:extLst>
          </p:cNvPr>
          <p:cNvSpPr txBox="1"/>
          <p:nvPr/>
        </p:nvSpPr>
        <p:spPr>
          <a:xfrm>
            <a:off x="11485719" y="6456001"/>
            <a:ext cx="441146" cy="369332"/>
          </a:xfrm>
          <a:prstGeom prst="rect">
            <a:avLst/>
          </a:prstGeom>
          <a:noFill/>
        </p:spPr>
        <p:txBody>
          <a:bodyPr wrap="none" rtlCol="0">
            <a:spAutoFit/>
          </a:bodyPr>
          <a:lstStyle/>
          <a:p>
            <a:r>
              <a:rPr lang="en-US" dirty="0"/>
              <a:t>13</a:t>
            </a:r>
          </a:p>
        </p:txBody>
      </p:sp>
    </p:spTree>
    <p:extLst>
      <p:ext uri="{BB962C8B-B14F-4D97-AF65-F5344CB8AC3E}">
        <p14:creationId xmlns:p14="http://schemas.microsoft.com/office/powerpoint/2010/main" val="1498385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1373A-6785-C1C1-A1B6-05AAED17EBED}"/>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8952D83-01EE-FB5F-58E4-2F092C8F02D5}"/>
              </a:ext>
            </a:extLst>
          </p:cNvPr>
          <p:cNvPicPr preferRelativeResize="0">
            <a:picLocks noChangeAspect="1"/>
          </p:cNvPicPr>
          <p:nvPr/>
        </p:nvPicPr>
        <p:blipFill>
          <a:blip r:embed="rId3" cstate="email">
            <a:extLst>
              <a:ext uri="{28A0092B-C50C-407E-A947-70E740481C1C}">
                <a14:useLocalDpi xmlns:a14="http://schemas.microsoft.com/office/drawing/2010/main"/>
              </a:ext>
            </a:extLst>
          </a:blip>
          <a:srcRect l="175" t="39200" r="-764" b="1271"/>
          <a:stretch>
            <a:fillRect/>
          </a:stretch>
        </p:blipFill>
        <p:spPr>
          <a:xfrm>
            <a:off x="162614" y="875156"/>
            <a:ext cx="11987242" cy="5943600"/>
          </a:xfrm>
          <a:prstGeom prst="rect">
            <a:avLst/>
          </a:prstGeom>
        </p:spPr>
      </p:pic>
      <p:sp>
        <p:nvSpPr>
          <p:cNvPr id="27" name="TextBox 26">
            <a:extLst>
              <a:ext uri="{FF2B5EF4-FFF2-40B4-BE49-F238E27FC236}">
                <a16:creationId xmlns:a16="http://schemas.microsoft.com/office/drawing/2014/main" id="{B4B013E4-ABBE-9F58-9205-A68846B4E16C}"/>
              </a:ext>
            </a:extLst>
          </p:cNvPr>
          <p:cNvSpPr txBox="1"/>
          <p:nvPr/>
        </p:nvSpPr>
        <p:spPr>
          <a:xfrm>
            <a:off x="595659" y="479315"/>
            <a:ext cx="11121153" cy="3801041"/>
          </a:xfrm>
          <a:prstGeom prst="rect">
            <a:avLst/>
          </a:prstGeom>
          <a:solidFill>
            <a:srgbClr val="FFFF00"/>
          </a:solidFill>
        </p:spPr>
        <p:txBody>
          <a:bodyPr wrap="square" lIns="91440" tIns="45720" rIns="91440" bIns="45720" rtlCol="0" anchor="t">
            <a:spAutoFit/>
          </a:bodyPr>
          <a:lstStyle/>
          <a:p>
            <a:pPr marL="285750" indent="-285750">
              <a:spcBef>
                <a:spcPts val="600"/>
              </a:spcBef>
              <a:spcAft>
                <a:spcPts val="300"/>
              </a:spcAft>
              <a:buFont typeface="Wingdings" panose="05000000000000000000" pitchFamily="2" charset="2"/>
              <a:buChar char="§"/>
            </a:pPr>
            <a:r>
              <a:rPr lang="en-US" dirty="0"/>
              <a:t>MC command for each flag team type requires walking to your position, turn 45° to face audience, then </a:t>
            </a:r>
            <a:r>
              <a:rPr lang="en-US" u="sng" dirty="0"/>
              <a:t>assume right shoulder arm position (RSAP</a:t>
            </a:r>
            <a:r>
              <a:rPr lang="en-US" dirty="0"/>
              <a:t>) for flag before present arms command is given.</a:t>
            </a:r>
          </a:p>
          <a:p>
            <a:pPr marL="285750" indent="-285750">
              <a:spcAft>
                <a:spcPts val="300"/>
              </a:spcAft>
              <a:buFont typeface="Wingdings" panose="05000000000000000000" pitchFamily="2" charset="2"/>
              <a:buChar char="§"/>
            </a:pPr>
            <a:r>
              <a:rPr lang="en-US" dirty="0"/>
              <a:t>GUF:  walks to center stage floor.</a:t>
            </a:r>
          </a:p>
          <a:p>
            <a:pPr marL="285750" indent="-285750">
              <a:spcAft>
                <a:spcPts val="300"/>
              </a:spcAft>
              <a:buFont typeface="Wingdings" panose="05000000000000000000" pitchFamily="2" charset="2"/>
              <a:buChar char="§"/>
            </a:pPr>
            <a:r>
              <a:rPr lang="en-US" dirty="0"/>
              <a:t>SAR flag team walks and assumes positions on either side of GUF.</a:t>
            </a:r>
          </a:p>
          <a:p>
            <a:pPr marL="285750" indent="-285750">
              <a:spcAft>
                <a:spcPts val="300"/>
              </a:spcAft>
              <a:buFont typeface="Wingdings" panose="05000000000000000000" pitchFamily="2" charset="2"/>
              <a:buChar char="§"/>
            </a:pPr>
            <a:r>
              <a:rPr lang="en-US" dirty="0"/>
              <a:t>VO1 flag team (U.S. and unit flags), </a:t>
            </a:r>
            <a:r>
              <a:rPr lang="en-US" u="sng" dirty="0"/>
              <a:t>walks to 10 feet on each side of SAR team member</a:t>
            </a:r>
            <a:r>
              <a:rPr lang="en-US" dirty="0"/>
              <a:t>.</a:t>
            </a:r>
          </a:p>
          <a:p>
            <a:pPr marL="285750" indent="-285750">
              <a:spcAft>
                <a:spcPts val="300"/>
              </a:spcAft>
              <a:buFont typeface="Wingdings" panose="05000000000000000000" pitchFamily="2" charset="2"/>
              <a:buChar char="§"/>
            </a:pPr>
            <a:r>
              <a:rPr lang="en-US" dirty="0"/>
              <a:t>VO2-10 flag teams position themselves 3 feet from the VO flag team in front of them.</a:t>
            </a:r>
          </a:p>
          <a:p>
            <a:pPr marL="285750" indent="-285750">
              <a:spcAft>
                <a:spcPts val="300"/>
              </a:spcAft>
              <a:buFont typeface="Wingdings" panose="05000000000000000000" pitchFamily="2" charset="2"/>
              <a:buChar char="§"/>
            </a:pPr>
            <a:r>
              <a:rPr lang="en-US" b="1" dirty="0"/>
              <a:t>MC: “Present Arms”.  All flag teams go from RSAP to attention and present flags</a:t>
            </a:r>
          </a:p>
          <a:p>
            <a:pPr marL="285750" indent="-285750">
              <a:spcAft>
                <a:spcPts val="300"/>
              </a:spcAft>
              <a:buFont typeface="Wingdings" panose="05000000000000000000" pitchFamily="2" charset="2"/>
              <a:buChar char="§"/>
            </a:pPr>
            <a:r>
              <a:rPr lang="en-US" b="1" dirty="0"/>
              <a:t>MC:  “Retire the Colors”  </a:t>
            </a:r>
            <a:r>
              <a:rPr lang="en-US" b="1" u="sng" dirty="0"/>
              <a:t>Remember no crossing of flags necessary.</a:t>
            </a:r>
          </a:p>
          <a:p>
            <a:pPr marL="285750" indent="-285750">
              <a:spcAft>
                <a:spcPts val="300"/>
              </a:spcAft>
              <a:buFont typeface="Wingdings" panose="05000000000000000000" pitchFamily="2" charset="2"/>
              <a:buChar char="§"/>
            </a:pPr>
            <a:r>
              <a:rPr lang="en-US" b="1" dirty="0">
                <a:solidFill>
                  <a:srgbClr val="7030A0"/>
                </a:solidFill>
              </a:rPr>
              <a:t>NCCB STARTS PLAYING</a:t>
            </a:r>
            <a:r>
              <a:rPr lang="en-US" dirty="0"/>
              <a:t>. </a:t>
            </a:r>
          </a:p>
          <a:p>
            <a:pPr marL="285750" indent="-285750">
              <a:spcAft>
                <a:spcPts val="300"/>
              </a:spcAft>
              <a:buFont typeface="Wingdings" panose="05000000000000000000" pitchFamily="2" charset="2"/>
              <a:buChar char="§"/>
            </a:pPr>
            <a:r>
              <a:rPr lang="en-US" dirty="0"/>
              <a:t>VOs 1-10  march up center aisle 10 feet apart.</a:t>
            </a:r>
          </a:p>
          <a:p>
            <a:pPr marL="285750" indent="-285750">
              <a:spcAft>
                <a:spcPts val="300"/>
              </a:spcAft>
              <a:buFont typeface="Wingdings" panose="05000000000000000000" pitchFamily="2" charset="2"/>
              <a:buChar char="§"/>
            </a:pPr>
            <a:r>
              <a:rPr lang="en-US" dirty="0"/>
              <a:t>SAR flag team follows last VO team (10 feet apart) and GUF follows SAR team (10 feet apart).</a:t>
            </a:r>
          </a:p>
          <a:p>
            <a:pPr marL="285750" indent="-285750">
              <a:spcAft>
                <a:spcPts val="300"/>
              </a:spcAft>
              <a:buFont typeface="Wingdings" panose="05000000000000000000" pitchFamily="2" charset="2"/>
              <a:buChar char="§"/>
            </a:pPr>
            <a:r>
              <a:rPr lang="en-US" dirty="0"/>
              <a:t>Flag teams go position in Narthex in same parade rest positions as in beginning of ceremony.</a:t>
            </a:r>
          </a:p>
        </p:txBody>
      </p:sp>
      <p:sp>
        <p:nvSpPr>
          <p:cNvPr id="29" name="TextBox 28">
            <a:extLst>
              <a:ext uri="{FF2B5EF4-FFF2-40B4-BE49-F238E27FC236}">
                <a16:creationId xmlns:a16="http://schemas.microsoft.com/office/drawing/2014/main" id="{45F34A92-70D3-88F9-F14A-2E8ADDBF2A78}"/>
              </a:ext>
            </a:extLst>
          </p:cNvPr>
          <p:cNvSpPr txBox="1"/>
          <p:nvPr/>
        </p:nvSpPr>
        <p:spPr>
          <a:xfrm>
            <a:off x="2993947" y="50892"/>
            <a:ext cx="6400800" cy="369332"/>
          </a:xfrm>
          <a:prstGeom prst="rect">
            <a:avLst/>
          </a:prstGeom>
          <a:solidFill>
            <a:srgbClr val="FFFF00"/>
          </a:solidFill>
        </p:spPr>
        <p:txBody>
          <a:bodyPr wrap="square" rtlCol="0">
            <a:spAutoFit/>
          </a:bodyPr>
          <a:lstStyle/>
          <a:p>
            <a:pPr algn="ctr"/>
            <a:r>
              <a:rPr lang="en-US" dirty="0"/>
              <a:t>Massing of the Colors Exit Process</a:t>
            </a:r>
          </a:p>
        </p:txBody>
      </p:sp>
      <p:pic>
        <p:nvPicPr>
          <p:cNvPr id="14" name="Picture 13">
            <a:extLst>
              <a:ext uri="{FF2B5EF4-FFF2-40B4-BE49-F238E27FC236}">
                <a16:creationId xmlns:a16="http://schemas.microsoft.com/office/drawing/2014/main" id="{FD82698C-65EE-AAF4-E663-10CAEB8C191F}"/>
              </a:ext>
            </a:extLst>
          </p:cNvPr>
          <p:cNvPicPr>
            <a:picLocks noChangeAspect="1"/>
          </p:cNvPicPr>
          <p:nvPr/>
        </p:nvPicPr>
        <p:blipFill>
          <a:blip r:embed="rId4"/>
          <a:stretch>
            <a:fillRect/>
          </a:stretch>
        </p:blipFill>
        <p:spPr>
          <a:xfrm>
            <a:off x="5822055" y="4868811"/>
            <a:ext cx="377985" cy="414564"/>
          </a:xfrm>
          <a:prstGeom prst="rect">
            <a:avLst/>
          </a:prstGeom>
        </p:spPr>
      </p:pic>
      <p:pic>
        <p:nvPicPr>
          <p:cNvPr id="15" name="Picture 14">
            <a:extLst>
              <a:ext uri="{FF2B5EF4-FFF2-40B4-BE49-F238E27FC236}">
                <a16:creationId xmlns:a16="http://schemas.microsoft.com/office/drawing/2014/main" id="{F2EC2401-980F-AF85-6E5D-48359F8FC4D5}"/>
              </a:ext>
            </a:extLst>
          </p:cNvPr>
          <p:cNvPicPr>
            <a:picLocks noChangeAspect="1"/>
          </p:cNvPicPr>
          <p:nvPr/>
        </p:nvPicPr>
        <p:blipFill>
          <a:blip r:embed="rId5"/>
          <a:stretch>
            <a:fillRect/>
          </a:stretch>
        </p:blipFill>
        <p:spPr>
          <a:xfrm>
            <a:off x="5352698" y="4876117"/>
            <a:ext cx="384081" cy="420660"/>
          </a:xfrm>
          <a:prstGeom prst="rect">
            <a:avLst/>
          </a:prstGeom>
        </p:spPr>
      </p:pic>
      <p:pic>
        <p:nvPicPr>
          <p:cNvPr id="16" name="Picture 15">
            <a:extLst>
              <a:ext uri="{FF2B5EF4-FFF2-40B4-BE49-F238E27FC236}">
                <a16:creationId xmlns:a16="http://schemas.microsoft.com/office/drawing/2014/main" id="{D0F7EADA-4C21-AEEF-F22C-42487F5653A8}"/>
              </a:ext>
            </a:extLst>
          </p:cNvPr>
          <p:cNvPicPr>
            <a:picLocks noChangeAspect="1"/>
          </p:cNvPicPr>
          <p:nvPr/>
        </p:nvPicPr>
        <p:blipFill>
          <a:blip r:embed="rId5"/>
          <a:stretch>
            <a:fillRect/>
          </a:stretch>
        </p:blipFill>
        <p:spPr>
          <a:xfrm>
            <a:off x="6281807" y="4877990"/>
            <a:ext cx="384081" cy="420660"/>
          </a:xfrm>
          <a:prstGeom prst="rect">
            <a:avLst/>
          </a:prstGeom>
        </p:spPr>
      </p:pic>
      <p:pic>
        <p:nvPicPr>
          <p:cNvPr id="17" name="Picture 16">
            <a:extLst>
              <a:ext uri="{FF2B5EF4-FFF2-40B4-BE49-F238E27FC236}">
                <a16:creationId xmlns:a16="http://schemas.microsoft.com/office/drawing/2014/main" id="{96FE9EAA-A166-1407-734A-33619C5C06C7}"/>
              </a:ext>
            </a:extLst>
          </p:cNvPr>
          <p:cNvPicPr>
            <a:picLocks noChangeAspect="1"/>
          </p:cNvPicPr>
          <p:nvPr/>
        </p:nvPicPr>
        <p:blipFill>
          <a:blip r:embed="rId6"/>
          <a:stretch>
            <a:fillRect/>
          </a:stretch>
        </p:blipFill>
        <p:spPr>
          <a:xfrm>
            <a:off x="4212409" y="4868810"/>
            <a:ext cx="384081" cy="420660"/>
          </a:xfrm>
          <a:prstGeom prst="rect">
            <a:avLst/>
          </a:prstGeom>
        </p:spPr>
      </p:pic>
      <p:pic>
        <p:nvPicPr>
          <p:cNvPr id="18" name="Picture 17">
            <a:extLst>
              <a:ext uri="{FF2B5EF4-FFF2-40B4-BE49-F238E27FC236}">
                <a16:creationId xmlns:a16="http://schemas.microsoft.com/office/drawing/2014/main" id="{07F9077E-2DA5-D004-9663-64CFA7387D62}"/>
              </a:ext>
            </a:extLst>
          </p:cNvPr>
          <p:cNvPicPr>
            <a:picLocks noChangeAspect="1"/>
          </p:cNvPicPr>
          <p:nvPr/>
        </p:nvPicPr>
        <p:blipFill>
          <a:blip r:embed="rId6"/>
          <a:stretch>
            <a:fillRect/>
          </a:stretch>
        </p:blipFill>
        <p:spPr>
          <a:xfrm>
            <a:off x="7377267" y="4822883"/>
            <a:ext cx="384081" cy="420660"/>
          </a:xfrm>
          <a:prstGeom prst="rect">
            <a:avLst/>
          </a:prstGeom>
        </p:spPr>
      </p:pic>
      <p:pic>
        <p:nvPicPr>
          <p:cNvPr id="19" name="Picture 18">
            <a:extLst>
              <a:ext uri="{FF2B5EF4-FFF2-40B4-BE49-F238E27FC236}">
                <a16:creationId xmlns:a16="http://schemas.microsoft.com/office/drawing/2014/main" id="{C30E0B02-A4EB-756A-AB36-01FBC6A16224}"/>
              </a:ext>
            </a:extLst>
          </p:cNvPr>
          <p:cNvPicPr>
            <a:picLocks noChangeAspect="1"/>
          </p:cNvPicPr>
          <p:nvPr/>
        </p:nvPicPr>
        <p:blipFill>
          <a:blip r:embed="rId7"/>
          <a:stretch>
            <a:fillRect/>
          </a:stretch>
        </p:blipFill>
        <p:spPr>
          <a:xfrm>
            <a:off x="7830631" y="4813047"/>
            <a:ext cx="384081" cy="414564"/>
          </a:xfrm>
          <a:prstGeom prst="rect">
            <a:avLst/>
          </a:prstGeom>
        </p:spPr>
      </p:pic>
      <p:pic>
        <p:nvPicPr>
          <p:cNvPr id="20" name="Picture 19">
            <a:extLst>
              <a:ext uri="{FF2B5EF4-FFF2-40B4-BE49-F238E27FC236}">
                <a16:creationId xmlns:a16="http://schemas.microsoft.com/office/drawing/2014/main" id="{B8D2457C-BEE1-8ACB-A6FF-45BDCB9FC429}"/>
              </a:ext>
            </a:extLst>
          </p:cNvPr>
          <p:cNvPicPr>
            <a:picLocks noChangeAspect="1"/>
          </p:cNvPicPr>
          <p:nvPr/>
        </p:nvPicPr>
        <p:blipFill>
          <a:blip r:embed="rId7"/>
          <a:stretch>
            <a:fillRect/>
          </a:stretch>
        </p:blipFill>
        <p:spPr>
          <a:xfrm>
            <a:off x="3806682" y="4839853"/>
            <a:ext cx="384081" cy="414564"/>
          </a:xfrm>
          <a:prstGeom prst="rect">
            <a:avLst/>
          </a:prstGeom>
        </p:spPr>
      </p:pic>
      <p:pic>
        <p:nvPicPr>
          <p:cNvPr id="21" name="Picture 20">
            <a:extLst>
              <a:ext uri="{FF2B5EF4-FFF2-40B4-BE49-F238E27FC236}">
                <a16:creationId xmlns:a16="http://schemas.microsoft.com/office/drawing/2014/main" id="{BCD85D47-D8C2-7898-98A4-5F280E54F674}"/>
              </a:ext>
            </a:extLst>
          </p:cNvPr>
          <p:cNvPicPr>
            <a:picLocks noChangeAspect="1"/>
          </p:cNvPicPr>
          <p:nvPr/>
        </p:nvPicPr>
        <p:blipFill>
          <a:blip r:embed="rId8"/>
          <a:stretch>
            <a:fillRect/>
          </a:stretch>
        </p:blipFill>
        <p:spPr>
          <a:xfrm>
            <a:off x="8309596" y="4775504"/>
            <a:ext cx="384081" cy="420660"/>
          </a:xfrm>
          <a:prstGeom prst="rect">
            <a:avLst/>
          </a:prstGeom>
        </p:spPr>
      </p:pic>
      <p:pic>
        <p:nvPicPr>
          <p:cNvPr id="22" name="Picture 21">
            <a:extLst>
              <a:ext uri="{FF2B5EF4-FFF2-40B4-BE49-F238E27FC236}">
                <a16:creationId xmlns:a16="http://schemas.microsoft.com/office/drawing/2014/main" id="{97E5E9F7-23DA-E8D7-5D20-6C7D37667B70}"/>
              </a:ext>
            </a:extLst>
          </p:cNvPr>
          <p:cNvPicPr>
            <a:picLocks noChangeAspect="1"/>
          </p:cNvPicPr>
          <p:nvPr/>
        </p:nvPicPr>
        <p:blipFill>
          <a:blip r:embed="rId8"/>
          <a:stretch>
            <a:fillRect/>
          </a:stretch>
        </p:blipFill>
        <p:spPr>
          <a:xfrm>
            <a:off x="3389904" y="4779340"/>
            <a:ext cx="384081" cy="420660"/>
          </a:xfrm>
          <a:prstGeom prst="rect">
            <a:avLst/>
          </a:prstGeom>
        </p:spPr>
      </p:pic>
      <p:pic>
        <p:nvPicPr>
          <p:cNvPr id="33" name="Picture 32">
            <a:extLst>
              <a:ext uri="{FF2B5EF4-FFF2-40B4-BE49-F238E27FC236}">
                <a16:creationId xmlns:a16="http://schemas.microsoft.com/office/drawing/2014/main" id="{828F0046-CD4E-5A98-5520-1496F5E23564}"/>
              </a:ext>
            </a:extLst>
          </p:cNvPr>
          <p:cNvPicPr>
            <a:picLocks noChangeAspect="1"/>
          </p:cNvPicPr>
          <p:nvPr/>
        </p:nvPicPr>
        <p:blipFill>
          <a:blip r:embed="rId9"/>
          <a:stretch>
            <a:fillRect/>
          </a:stretch>
        </p:blipFill>
        <p:spPr>
          <a:xfrm>
            <a:off x="2897213" y="4733373"/>
            <a:ext cx="390178" cy="420660"/>
          </a:xfrm>
          <a:prstGeom prst="rect">
            <a:avLst/>
          </a:prstGeom>
        </p:spPr>
      </p:pic>
      <p:pic>
        <p:nvPicPr>
          <p:cNvPr id="34" name="Picture 33">
            <a:extLst>
              <a:ext uri="{FF2B5EF4-FFF2-40B4-BE49-F238E27FC236}">
                <a16:creationId xmlns:a16="http://schemas.microsoft.com/office/drawing/2014/main" id="{60C02705-B59E-1683-A0F8-7F20FD9140BD}"/>
              </a:ext>
            </a:extLst>
          </p:cNvPr>
          <p:cNvPicPr>
            <a:picLocks noChangeAspect="1"/>
          </p:cNvPicPr>
          <p:nvPr/>
        </p:nvPicPr>
        <p:blipFill>
          <a:blip r:embed="rId9"/>
          <a:stretch>
            <a:fillRect/>
          </a:stretch>
        </p:blipFill>
        <p:spPr>
          <a:xfrm>
            <a:off x="8739294" y="4733373"/>
            <a:ext cx="390178" cy="420660"/>
          </a:xfrm>
          <a:prstGeom prst="rect">
            <a:avLst/>
          </a:prstGeom>
        </p:spPr>
      </p:pic>
      <p:pic>
        <p:nvPicPr>
          <p:cNvPr id="35" name="Picture 34">
            <a:extLst>
              <a:ext uri="{FF2B5EF4-FFF2-40B4-BE49-F238E27FC236}">
                <a16:creationId xmlns:a16="http://schemas.microsoft.com/office/drawing/2014/main" id="{C8B840B8-6863-403A-D2D1-2CE6635E4D13}"/>
              </a:ext>
            </a:extLst>
          </p:cNvPr>
          <p:cNvPicPr>
            <a:picLocks noChangeAspect="1"/>
          </p:cNvPicPr>
          <p:nvPr/>
        </p:nvPicPr>
        <p:blipFill>
          <a:blip r:embed="rId10"/>
          <a:stretch>
            <a:fillRect/>
          </a:stretch>
        </p:blipFill>
        <p:spPr>
          <a:xfrm>
            <a:off x="2466940" y="4707112"/>
            <a:ext cx="384081" cy="420660"/>
          </a:xfrm>
          <a:prstGeom prst="rect">
            <a:avLst/>
          </a:prstGeom>
        </p:spPr>
      </p:pic>
      <p:pic>
        <p:nvPicPr>
          <p:cNvPr id="36" name="Picture 35">
            <a:extLst>
              <a:ext uri="{FF2B5EF4-FFF2-40B4-BE49-F238E27FC236}">
                <a16:creationId xmlns:a16="http://schemas.microsoft.com/office/drawing/2014/main" id="{3A58F3A1-E645-0E0F-7D02-69152BE4705A}"/>
              </a:ext>
            </a:extLst>
          </p:cNvPr>
          <p:cNvPicPr>
            <a:picLocks noChangeAspect="1"/>
          </p:cNvPicPr>
          <p:nvPr/>
        </p:nvPicPr>
        <p:blipFill>
          <a:blip r:embed="rId10"/>
          <a:stretch>
            <a:fillRect/>
          </a:stretch>
        </p:blipFill>
        <p:spPr>
          <a:xfrm>
            <a:off x="9208095" y="4674322"/>
            <a:ext cx="384081" cy="420660"/>
          </a:xfrm>
          <a:prstGeom prst="rect">
            <a:avLst/>
          </a:prstGeom>
        </p:spPr>
      </p:pic>
      <p:pic>
        <p:nvPicPr>
          <p:cNvPr id="37" name="Picture 36">
            <a:extLst>
              <a:ext uri="{FF2B5EF4-FFF2-40B4-BE49-F238E27FC236}">
                <a16:creationId xmlns:a16="http://schemas.microsoft.com/office/drawing/2014/main" id="{6673D645-DD5E-D034-F9FC-448EB2EE2E70}"/>
              </a:ext>
            </a:extLst>
          </p:cNvPr>
          <p:cNvPicPr>
            <a:picLocks noChangeAspect="1"/>
          </p:cNvPicPr>
          <p:nvPr/>
        </p:nvPicPr>
        <p:blipFill>
          <a:blip r:embed="rId11"/>
          <a:stretch>
            <a:fillRect/>
          </a:stretch>
        </p:blipFill>
        <p:spPr>
          <a:xfrm>
            <a:off x="9654451" y="4629523"/>
            <a:ext cx="384081" cy="420660"/>
          </a:xfrm>
          <a:prstGeom prst="rect">
            <a:avLst/>
          </a:prstGeom>
        </p:spPr>
      </p:pic>
      <p:pic>
        <p:nvPicPr>
          <p:cNvPr id="38" name="Picture 37">
            <a:extLst>
              <a:ext uri="{FF2B5EF4-FFF2-40B4-BE49-F238E27FC236}">
                <a16:creationId xmlns:a16="http://schemas.microsoft.com/office/drawing/2014/main" id="{9A7294E7-4C36-6ADE-5172-5275857CC5A3}"/>
              </a:ext>
            </a:extLst>
          </p:cNvPr>
          <p:cNvPicPr>
            <a:picLocks noChangeAspect="1"/>
          </p:cNvPicPr>
          <p:nvPr/>
        </p:nvPicPr>
        <p:blipFill>
          <a:blip r:embed="rId11"/>
          <a:stretch>
            <a:fillRect/>
          </a:stretch>
        </p:blipFill>
        <p:spPr>
          <a:xfrm>
            <a:off x="2004144" y="4658481"/>
            <a:ext cx="384081" cy="420660"/>
          </a:xfrm>
          <a:prstGeom prst="rect">
            <a:avLst/>
          </a:prstGeom>
        </p:spPr>
      </p:pic>
      <p:pic>
        <p:nvPicPr>
          <p:cNvPr id="39" name="Picture 38">
            <a:extLst>
              <a:ext uri="{FF2B5EF4-FFF2-40B4-BE49-F238E27FC236}">
                <a16:creationId xmlns:a16="http://schemas.microsoft.com/office/drawing/2014/main" id="{2160E4CC-EF31-12CF-161A-1AE7C101FD75}"/>
              </a:ext>
            </a:extLst>
          </p:cNvPr>
          <p:cNvPicPr>
            <a:picLocks noChangeAspect="1"/>
          </p:cNvPicPr>
          <p:nvPr/>
        </p:nvPicPr>
        <p:blipFill>
          <a:blip r:embed="rId12"/>
          <a:stretch>
            <a:fillRect/>
          </a:stretch>
        </p:blipFill>
        <p:spPr>
          <a:xfrm>
            <a:off x="10109816" y="4566673"/>
            <a:ext cx="390178" cy="420660"/>
          </a:xfrm>
          <a:prstGeom prst="rect">
            <a:avLst/>
          </a:prstGeom>
        </p:spPr>
      </p:pic>
      <p:pic>
        <p:nvPicPr>
          <p:cNvPr id="40" name="Picture 39">
            <a:extLst>
              <a:ext uri="{FF2B5EF4-FFF2-40B4-BE49-F238E27FC236}">
                <a16:creationId xmlns:a16="http://schemas.microsoft.com/office/drawing/2014/main" id="{3E1F0AE1-1E7F-05B3-BEE4-B63E92FE0511}"/>
              </a:ext>
            </a:extLst>
          </p:cNvPr>
          <p:cNvPicPr>
            <a:picLocks noChangeAspect="1"/>
          </p:cNvPicPr>
          <p:nvPr/>
        </p:nvPicPr>
        <p:blipFill>
          <a:blip r:embed="rId12"/>
          <a:stretch>
            <a:fillRect/>
          </a:stretch>
        </p:blipFill>
        <p:spPr>
          <a:xfrm>
            <a:off x="1543321" y="4602717"/>
            <a:ext cx="390178" cy="420660"/>
          </a:xfrm>
          <a:prstGeom prst="rect">
            <a:avLst/>
          </a:prstGeom>
        </p:spPr>
      </p:pic>
      <p:pic>
        <p:nvPicPr>
          <p:cNvPr id="41" name="Picture 40">
            <a:extLst>
              <a:ext uri="{FF2B5EF4-FFF2-40B4-BE49-F238E27FC236}">
                <a16:creationId xmlns:a16="http://schemas.microsoft.com/office/drawing/2014/main" id="{0EAEEAAC-C716-2789-C86D-0F8DA8E94744}"/>
              </a:ext>
            </a:extLst>
          </p:cNvPr>
          <p:cNvPicPr>
            <a:picLocks noChangeAspect="1"/>
          </p:cNvPicPr>
          <p:nvPr/>
        </p:nvPicPr>
        <p:blipFill>
          <a:blip r:embed="rId13"/>
          <a:stretch>
            <a:fillRect/>
          </a:stretch>
        </p:blipFill>
        <p:spPr>
          <a:xfrm>
            <a:off x="10484954" y="4450539"/>
            <a:ext cx="499915" cy="414564"/>
          </a:xfrm>
          <a:prstGeom prst="rect">
            <a:avLst/>
          </a:prstGeom>
        </p:spPr>
      </p:pic>
      <p:pic>
        <p:nvPicPr>
          <p:cNvPr id="42" name="Picture 41">
            <a:extLst>
              <a:ext uri="{FF2B5EF4-FFF2-40B4-BE49-F238E27FC236}">
                <a16:creationId xmlns:a16="http://schemas.microsoft.com/office/drawing/2014/main" id="{3D81F8FE-28D9-0BBD-E7E0-6FB935B50FD6}"/>
              </a:ext>
            </a:extLst>
          </p:cNvPr>
          <p:cNvPicPr>
            <a:picLocks noChangeAspect="1"/>
          </p:cNvPicPr>
          <p:nvPr/>
        </p:nvPicPr>
        <p:blipFill>
          <a:blip r:embed="rId13"/>
          <a:stretch>
            <a:fillRect/>
          </a:stretch>
        </p:blipFill>
        <p:spPr>
          <a:xfrm>
            <a:off x="1100803" y="4615601"/>
            <a:ext cx="499915" cy="414564"/>
          </a:xfrm>
          <a:prstGeom prst="rect">
            <a:avLst/>
          </a:prstGeom>
        </p:spPr>
      </p:pic>
      <p:pic>
        <p:nvPicPr>
          <p:cNvPr id="43" name="Picture 42">
            <a:extLst>
              <a:ext uri="{FF2B5EF4-FFF2-40B4-BE49-F238E27FC236}">
                <a16:creationId xmlns:a16="http://schemas.microsoft.com/office/drawing/2014/main" id="{0F067427-2498-0401-AD39-991A8862D356}"/>
              </a:ext>
            </a:extLst>
          </p:cNvPr>
          <p:cNvPicPr>
            <a:picLocks noChangeAspect="1"/>
          </p:cNvPicPr>
          <p:nvPr/>
        </p:nvPicPr>
        <p:blipFill>
          <a:blip r:embed="rId14"/>
          <a:stretch>
            <a:fillRect/>
          </a:stretch>
        </p:blipFill>
        <p:spPr>
          <a:xfrm>
            <a:off x="10975572" y="4353294"/>
            <a:ext cx="512108" cy="426757"/>
          </a:xfrm>
          <a:prstGeom prst="rect">
            <a:avLst/>
          </a:prstGeom>
        </p:spPr>
      </p:pic>
      <p:pic>
        <p:nvPicPr>
          <p:cNvPr id="44" name="Picture 43">
            <a:extLst>
              <a:ext uri="{FF2B5EF4-FFF2-40B4-BE49-F238E27FC236}">
                <a16:creationId xmlns:a16="http://schemas.microsoft.com/office/drawing/2014/main" id="{B09EF842-FD23-4A64-2D50-EA7CAEC12C53}"/>
              </a:ext>
            </a:extLst>
          </p:cNvPr>
          <p:cNvPicPr>
            <a:picLocks noChangeAspect="1"/>
          </p:cNvPicPr>
          <p:nvPr/>
        </p:nvPicPr>
        <p:blipFill>
          <a:blip r:embed="rId14"/>
          <a:stretch>
            <a:fillRect/>
          </a:stretch>
        </p:blipFill>
        <p:spPr>
          <a:xfrm>
            <a:off x="621425" y="4538704"/>
            <a:ext cx="512108" cy="426757"/>
          </a:xfrm>
          <a:prstGeom prst="rect">
            <a:avLst/>
          </a:prstGeom>
        </p:spPr>
      </p:pic>
      <p:pic>
        <p:nvPicPr>
          <p:cNvPr id="45" name="Picture 44">
            <a:extLst>
              <a:ext uri="{FF2B5EF4-FFF2-40B4-BE49-F238E27FC236}">
                <a16:creationId xmlns:a16="http://schemas.microsoft.com/office/drawing/2014/main" id="{C530C3B7-995E-669A-C54A-DFF47AEEAAFF}"/>
              </a:ext>
            </a:extLst>
          </p:cNvPr>
          <p:cNvPicPr>
            <a:picLocks noChangeAspect="1"/>
          </p:cNvPicPr>
          <p:nvPr/>
        </p:nvPicPr>
        <p:blipFill>
          <a:blip r:embed="rId15"/>
          <a:stretch>
            <a:fillRect/>
          </a:stretch>
        </p:blipFill>
        <p:spPr>
          <a:xfrm>
            <a:off x="11432332" y="4270890"/>
            <a:ext cx="506012" cy="414564"/>
          </a:xfrm>
          <a:prstGeom prst="rect">
            <a:avLst/>
          </a:prstGeom>
        </p:spPr>
      </p:pic>
      <p:pic>
        <p:nvPicPr>
          <p:cNvPr id="46" name="Picture 45">
            <a:extLst>
              <a:ext uri="{FF2B5EF4-FFF2-40B4-BE49-F238E27FC236}">
                <a16:creationId xmlns:a16="http://schemas.microsoft.com/office/drawing/2014/main" id="{B8599BE4-AD95-9E1B-39AD-5071D45A5DE3}"/>
              </a:ext>
            </a:extLst>
          </p:cNvPr>
          <p:cNvPicPr>
            <a:picLocks noChangeAspect="1"/>
          </p:cNvPicPr>
          <p:nvPr/>
        </p:nvPicPr>
        <p:blipFill>
          <a:blip r:embed="rId15"/>
          <a:stretch>
            <a:fillRect/>
          </a:stretch>
        </p:blipFill>
        <p:spPr>
          <a:xfrm>
            <a:off x="157747" y="4510218"/>
            <a:ext cx="506012" cy="414564"/>
          </a:xfrm>
          <a:prstGeom prst="rect">
            <a:avLst/>
          </a:prstGeom>
        </p:spPr>
      </p:pic>
      <p:sp>
        <p:nvSpPr>
          <p:cNvPr id="5" name="Arrow: Bent-Up 4">
            <a:extLst>
              <a:ext uri="{FF2B5EF4-FFF2-40B4-BE49-F238E27FC236}">
                <a16:creationId xmlns:a16="http://schemas.microsoft.com/office/drawing/2014/main" id="{F62E79A0-6473-47F8-B9C6-A7C1252344C7}"/>
              </a:ext>
            </a:extLst>
          </p:cNvPr>
          <p:cNvSpPr/>
          <p:nvPr/>
        </p:nvSpPr>
        <p:spPr>
          <a:xfrm rot="10800000">
            <a:off x="6249694" y="5699276"/>
            <a:ext cx="850392" cy="731520"/>
          </a:xfrm>
          <a:prstGeom prst="ben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Bent-Up 8">
            <a:extLst>
              <a:ext uri="{FF2B5EF4-FFF2-40B4-BE49-F238E27FC236}">
                <a16:creationId xmlns:a16="http://schemas.microsoft.com/office/drawing/2014/main" id="{606C03DC-5358-F233-654D-FEFC4C576DB2}"/>
              </a:ext>
            </a:extLst>
          </p:cNvPr>
          <p:cNvSpPr/>
          <p:nvPr/>
        </p:nvSpPr>
        <p:spPr>
          <a:xfrm rot="10800000" flipH="1">
            <a:off x="4707763" y="5711860"/>
            <a:ext cx="850392" cy="731520"/>
          </a:xfrm>
          <a:prstGeom prst="ben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U.S</a:t>
            </a:r>
          </a:p>
        </p:txBody>
      </p:sp>
      <p:sp>
        <p:nvSpPr>
          <p:cNvPr id="10" name="TextBox 9">
            <a:extLst>
              <a:ext uri="{FF2B5EF4-FFF2-40B4-BE49-F238E27FC236}">
                <a16:creationId xmlns:a16="http://schemas.microsoft.com/office/drawing/2014/main" id="{2F304FF8-4507-40A4-282E-BA3B7E817BA1}"/>
              </a:ext>
            </a:extLst>
          </p:cNvPr>
          <p:cNvSpPr txBox="1"/>
          <p:nvPr/>
        </p:nvSpPr>
        <p:spPr>
          <a:xfrm>
            <a:off x="4707762" y="5660175"/>
            <a:ext cx="801823"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U.S Flag</a:t>
            </a:r>
          </a:p>
        </p:txBody>
      </p:sp>
      <p:sp>
        <p:nvSpPr>
          <p:cNvPr id="13" name="TextBox 12">
            <a:extLst>
              <a:ext uri="{FF2B5EF4-FFF2-40B4-BE49-F238E27FC236}">
                <a16:creationId xmlns:a16="http://schemas.microsoft.com/office/drawing/2014/main" id="{EDEA31DA-7B6A-FCBB-1766-4A71A8D2D1E1}"/>
              </a:ext>
            </a:extLst>
          </p:cNvPr>
          <p:cNvSpPr txBox="1"/>
          <p:nvPr/>
        </p:nvSpPr>
        <p:spPr>
          <a:xfrm>
            <a:off x="6341135" y="5660174"/>
            <a:ext cx="783768"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VO Flag</a:t>
            </a:r>
          </a:p>
        </p:txBody>
      </p:sp>
      <p:pic>
        <p:nvPicPr>
          <p:cNvPr id="4" name="Picture 3">
            <a:extLst>
              <a:ext uri="{FF2B5EF4-FFF2-40B4-BE49-F238E27FC236}">
                <a16:creationId xmlns:a16="http://schemas.microsoft.com/office/drawing/2014/main" id="{618C4156-F3C2-987D-A831-22B994A09F39}"/>
              </a:ext>
            </a:extLst>
          </p:cNvPr>
          <p:cNvPicPr>
            <a:picLocks noChangeAspect="1"/>
          </p:cNvPicPr>
          <p:nvPr/>
        </p:nvPicPr>
        <p:blipFill>
          <a:blip r:embed="rId16"/>
          <a:stretch>
            <a:fillRect/>
          </a:stretch>
        </p:blipFill>
        <p:spPr>
          <a:xfrm>
            <a:off x="4590695" y="4924783"/>
            <a:ext cx="709905" cy="329138"/>
          </a:xfrm>
          <a:prstGeom prst="rect">
            <a:avLst/>
          </a:prstGeom>
        </p:spPr>
      </p:pic>
      <p:pic>
        <p:nvPicPr>
          <p:cNvPr id="7" name="Picture 6">
            <a:extLst>
              <a:ext uri="{FF2B5EF4-FFF2-40B4-BE49-F238E27FC236}">
                <a16:creationId xmlns:a16="http://schemas.microsoft.com/office/drawing/2014/main" id="{E819C8EB-6906-EBAC-6DBC-2AEBCBF8CE45}"/>
              </a:ext>
            </a:extLst>
          </p:cNvPr>
          <p:cNvPicPr>
            <a:picLocks noChangeAspect="1"/>
          </p:cNvPicPr>
          <p:nvPr/>
        </p:nvPicPr>
        <p:blipFill>
          <a:blip r:embed="rId16"/>
          <a:stretch>
            <a:fillRect/>
          </a:stretch>
        </p:blipFill>
        <p:spPr>
          <a:xfrm>
            <a:off x="6724044" y="4926078"/>
            <a:ext cx="670618" cy="310923"/>
          </a:xfrm>
          <a:prstGeom prst="rect">
            <a:avLst/>
          </a:prstGeom>
        </p:spPr>
      </p:pic>
      <p:pic>
        <p:nvPicPr>
          <p:cNvPr id="12" name="Picture 11">
            <a:extLst>
              <a:ext uri="{FF2B5EF4-FFF2-40B4-BE49-F238E27FC236}">
                <a16:creationId xmlns:a16="http://schemas.microsoft.com/office/drawing/2014/main" id="{07558AA3-EF6C-7A21-9824-F19611E6E203}"/>
              </a:ext>
            </a:extLst>
          </p:cNvPr>
          <p:cNvPicPr>
            <a:picLocks noChangeAspect="1"/>
          </p:cNvPicPr>
          <p:nvPr/>
        </p:nvPicPr>
        <p:blipFill>
          <a:blip r:embed="rId17"/>
          <a:stretch>
            <a:fillRect/>
          </a:stretch>
        </p:blipFill>
        <p:spPr>
          <a:xfrm>
            <a:off x="4100656" y="4600043"/>
            <a:ext cx="548640" cy="243840"/>
          </a:xfrm>
          <a:prstGeom prst="rect">
            <a:avLst/>
          </a:prstGeom>
        </p:spPr>
      </p:pic>
      <p:pic>
        <p:nvPicPr>
          <p:cNvPr id="24" name="Picture 23">
            <a:extLst>
              <a:ext uri="{FF2B5EF4-FFF2-40B4-BE49-F238E27FC236}">
                <a16:creationId xmlns:a16="http://schemas.microsoft.com/office/drawing/2014/main" id="{CCCD07D1-37DD-4401-D3DB-0C6E8DD727DB}"/>
              </a:ext>
            </a:extLst>
          </p:cNvPr>
          <p:cNvPicPr>
            <a:picLocks noChangeAspect="1"/>
          </p:cNvPicPr>
          <p:nvPr/>
        </p:nvPicPr>
        <p:blipFill>
          <a:blip r:embed="rId17"/>
          <a:stretch>
            <a:fillRect/>
          </a:stretch>
        </p:blipFill>
        <p:spPr>
          <a:xfrm>
            <a:off x="3518201" y="4589791"/>
            <a:ext cx="548640" cy="243840"/>
          </a:xfrm>
          <a:prstGeom prst="rect">
            <a:avLst/>
          </a:prstGeom>
        </p:spPr>
      </p:pic>
      <p:pic>
        <p:nvPicPr>
          <p:cNvPr id="26" name="Picture 25">
            <a:extLst>
              <a:ext uri="{FF2B5EF4-FFF2-40B4-BE49-F238E27FC236}">
                <a16:creationId xmlns:a16="http://schemas.microsoft.com/office/drawing/2014/main" id="{6575977B-102E-404A-BB54-5CFD7C4144D9}"/>
              </a:ext>
            </a:extLst>
          </p:cNvPr>
          <p:cNvPicPr>
            <a:picLocks noChangeAspect="1"/>
          </p:cNvPicPr>
          <p:nvPr/>
        </p:nvPicPr>
        <p:blipFill>
          <a:blip r:embed="rId17"/>
          <a:stretch>
            <a:fillRect/>
          </a:stretch>
        </p:blipFill>
        <p:spPr>
          <a:xfrm>
            <a:off x="7508218" y="4626849"/>
            <a:ext cx="548640" cy="243840"/>
          </a:xfrm>
          <a:prstGeom prst="rect">
            <a:avLst/>
          </a:prstGeom>
        </p:spPr>
      </p:pic>
      <p:pic>
        <p:nvPicPr>
          <p:cNvPr id="30" name="Picture 29">
            <a:extLst>
              <a:ext uri="{FF2B5EF4-FFF2-40B4-BE49-F238E27FC236}">
                <a16:creationId xmlns:a16="http://schemas.microsoft.com/office/drawing/2014/main" id="{B31E9E64-5B3B-8F7B-2792-36DA44B33ADD}"/>
              </a:ext>
            </a:extLst>
          </p:cNvPr>
          <p:cNvPicPr>
            <a:picLocks noChangeAspect="1"/>
          </p:cNvPicPr>
          <p:nvPr/>
        </p:nvPicPr>
        <p:blipFill>
          <a:blip r:embed="rId17"/>
          <a:stretch>
            <a:fillRect/>
          </a:stretch>
        </p:blipFill>
        <p:spPr>
          <a:xfrm>
            <a:off x="7994050" y="4600043"/>
            <a:ext cx="548640" cy="243840"/>
          </a:xfrm>
          <a:prstGeom prst="rect">
            <a:avLst/>
          </a:prstGeom>
        </p:spPr>
      </p:pic>
      <p:sp>
        <p:nvSpPr>
          <p:cNvPr id="3" name="TextBox 2">
            <a:extLst>
              <a:ext uri="{FF2B5EF4-FFF2-40B4-BE49-F238E27FC236}">
                <a16:creationId xmlns:a16="http://schemas.microsoft.com/office/drawing/2014/main" id="{E10C541C-998C-1068-D828-80BB1FD41BF1}"/>
              </a:ext>
            </a:extLst>
          </p:cNvPr>
          <p:cNvSpPr txBox="1"/>
          <p:nvPr/>
        </p:nvSpPr>
        <p:spPr>
          <a:xfrm>
            <a:off x="11487680" y="6366980"/>
            <a:ext cx="441146" cy="369332"/>
          </a:xfrm>
          <a:prstGeom prst="rect">
            <a:avLst/>
          </a:prstGeom>
          <a:solidFill>
            <a:srgbClr val="FFFF00"/>
          </a:solidFill>
        </p:spPr>
        <p:txBody>
          <a:bodyPr wrap="none" rtlCol="0">
            <a:spAutoFit/>
          </a:bodyPr>
          <a:lstStyle/>
          <a:p>
            <a:r>
              <a:rPr lang="en-US" dirty="0">
                <a:highlight>
                  <a:srgbClr val="FFFF00"/>
                </a:highlight>
              </a:rPr>
              <a:t>14</a:t>
            </a:r>
          </a:p>
        </p:txBody>
      </p:sp>
    </p:spTree>
    <p:extLst>
      <p:ext uri="{BB962C8B-B14F-4D97-AF65-F5344CB8AC3E}">
        <p14:creationId xmlns:p14="http://schemas.microsoft.com/office/powerpoint/2010/main" val="849164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F998C-4A33-D13A-7DC9-6B6810E69CB5}"/>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B88328A1-D8B8-10BF-8880-593A078FA587}"/>
              </a:ext>
            </a:extLst>
          </p:cNvPr>
          <p:cNvPicPr>
            <a:picLocks noChangeAspect="1"/>
          </p:cNvPicPr>
          <p:nvPr/>
        </p:nvPicPr>
        <p:blipFill>
          <a:blip r:embed="rId3"/>
          <a:stretch>
            <a:fillRect/>
          </a:stretch>
        </p:blipFill>
        <p:spPr>
          <a:xfrm>
            <a:off x="2323735" y="278177"/>
            <a:ext cx="9786390" cy="5943600"/>
          </a:xfrm>
          <a:prstGeom prst="rect">
            <a:avLst/>
          </a:prstGeom>
        </p:spPr>
      </p:pic>
      <p:sp>
        <p:nvSpPr>
          <p:cNvPr id="7" name="TextBox 6">
            <a:extLst>
              <a:ext uri="{FF2B5EF4-FFF2-40B4-BE49-F238E27FC236}">
                <a16:creationId xmlns:a16="http://schemas.microsoft.com/office/drawing/2014/main" id="{2C206543-2BA3-783D-2E23-D3E968CA6834}"/>
              </a:ext>
            </a:extLst>
          </p:cNvPr>
          <p:cNvSpPr txBox="1"/>
          <p:nvPr/>
        </p:nvSpPr>
        <p:spPr>
          <a:xfrm>
            <a:off x="81875" y="1107491"/>
            <a:ext cx="2416333" cy="5078313"/>
          </a:xfrm>
          <a:prstGeom prst="rect">
            <a:avLst/>
          </a:prstGeom>
          <a:solidFill>
            <a:srgbClr val="FFFF00"/>
          </a:solidFill>
        </p:spPr>
        <p:txBody>
          <a:bodyPr wrap="square" rtlCol="0">
            <a:spAutoFit/>
          </a:bodyPr>
          <a:lstStyle/>
          <a:p>
            <a:r>
              <a:rPr lang="en-US" dirty="0"/>
              <a:t>Exit Sequence </a:t>
            </a:r>
          </a:p>
          <a:p>
            <a:pPr marL="285750" indent="-285750">
              <a:buFont typeface="Wingdings" panose="05000000000000000000" pitchFamily="2" charset="2"/>
              <a:buChar char="§"/>
            </a:pPr>
            <a:r>
              <a:rPr lang="en-US" dirty="0"/>
              <a:t>Flag teams position themselves in the narthex in the same parade rest position as at the beginning of ceremony.</a:t>
            </a:r>
          </a:p>
          <a:p>
            <a:pPr marL="285750" indent="-285750">
              <a:buFont typeface="Wingdings" panose="05000000000000000000" pitchFamily="2" charset="2"/>
              <a:buChar char="§"/>
            </a:pPr>
            <a:r>
              <a:rPr lang="en-US" dirty="0"/>
              <a:t>Assume parade rest positions allowing attendees to pass by the flags as they exit the Narthex (normally 10+ minutes).</a:t>
            </a:r>
          </a:p>
        </p:txBody>
      </p:sp>
      <p:pic>
        <p:nvPicPr>
          <p:cNvPr id="13" name="Picture 12">
            <a:extLst>
              <a:ext uri="{FF2B5EF4-FFF2-40B4-BE49-F238E27FC236}">
                <a16:creationId xmlns:a16="http://schemas.microsoft.com/office/drawing/2014/main" id="{0F4257F9-0C25-59E9-E8EB-C6E7F264240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83946" y="5115904"/>
            <a:ext cx="1121761" cy="457240"/>
          </a:xfrm>
          <a:prstGeom prst="rect">
            <a:avLst/>
          </a:prstGeom>
        </p:spPr>
      </p:pic>
      <p:pic>
        <p:nvPicPr>
          <p:cNvPr id="14" name="Picture 13">
            <a:extLst>
              <a:ext uri="{FF2B5EF4-FFF2-40B4-BE49-F238E27FC236}">
                <a16:creationId xmlns:a16="http://schemas.microsoft.com/office/drawing/2014/main" id="{D0560C69-FD10-B499-9D07-F810419FB6F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36322" y="5086816"/>
            <a:ext cx="1005927" cy="457240"/>
          </a:xfrm>
          <a:prstGeom prst="rect">
            <a:avLst/>
          </a:prstGeom>
        </p:spPr>
      </p:pic>
      <p:sp>
        <p:nvSpPr>
          <p:cNvPr id="2" name="TextBox 1">
            <a:extLst>
              <a:ext uri="{FF2B5EF4-FFF2-40B4-BE49-F238E27FC236}">
                <a16:creationId xmlns:a16="http://schemas.microsoft.com/office/drawing/2014/main" id="{963B3801-9F07-21F1-9500-A89364CF8A29}"/>
              </a:ext>
            </a:extLst>
          </p:cNvPr>
          <p:cNvSpPr txBox="1"/>
          <p:nvPr/>
        </p:nvSpPr>
        <p:spPr>
          <a:xfrm>
            <a:off x="11582400" y="6445916"/>
            <a:ext cx="441146" cy="369332"/>
          </a:xfrm>
          <a:prstGeom prst="rect">
            <a:avLst/>
          </a:prstGeom>
          <a:noFill/>
        </p:spPr>
        <p:txBody>
          <a:bodyPr wrap="none" rtlCol="0">
            <a:spAutoFit/>
          </a:bodyPr>
          <a:lstStyle/>
          <a:p>
            <a:r>
              <a:rPr lang="en-US" dirty="0"/>
              <a:t>15</a:t>
            </a:r>
          </a:p>
        </p:txBody>
      </p:sp>
      <p:pic>
        <p:nvPicPr>
          <p:cNvPr id="22" name="Picture 21">
            <a:extLst>
              <a:ext uri="{FF2B5EF4-FFF2-40B4-BE49-F238E27FC236}">
                <a16:creationId xmlns:a16="http://schemas.microsoft.com/office/drawing/2014/main" id="{2A2E35C9-F916-8729-121E-815710A81BDC}"/>
              </a:ext>
            </a:extLst>
          </p:cNvPr>
          <p:cNvPicPr>
            <a:picLocks noChangeAspect="1"/>
          </p:cNvPicPr>
          <p:nvPr/>
        </p:nvPicPr>
        <p:blipFill>
          <a:blip r:embed="rId6"/>
          <a:stretch>
            <a:fillRect/>
          </a:stretch>
        </p:blipFill>
        <p:spPr>
          <a:xfrm rot="21416160">
            <a:off x="3418823" y="5797407"/>
            <a:ext cx="377985" cy="414564"/>
          </a:xfrm>
          <a:prstGeom prst="rect">
            <a:avLst/>
          </a:prstGeom>
        </p:spPr>
      </p:pic>
      <p:sp>
        <p:nvSpPr>
          <p:cNvPr id="27" name="Oval 26">
            <a:extLst>
              <a:ext uri="{FF2B5EF4-FFF2-40B4-BE49-F238E27FC236}">
                <a16:creationId xmlns:a16="http://schemas.microsoft.com/office/drawing/2014/main" id="{899B4A19-CE05-8F92-92CD-76C08B624229}"/>
              </a:ext>
            </a:extLst>
          </p:cNvPr>
          <p:cNvSpPr>
            <a:spLocks noChangeAspect="1"/>
          </p:cNvSpPr>
          <p:nvPr/>
        </p:nvSpPr>
        <p:spPr>
          <a:xfrm>
            <a:off x="4008271" y="5207384"/>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28" name="Oval 27">
            <a:extLst>
              <a:ext uri="{FF2B5EF4-FFF2-40B4-BE49-F238E27FC236}">
                <a16:creationId xmlns:a16="http://schemas.microsoft.com/office/drawing/2014/main" id="{E4A1D5DB-ABFA-8BA4-0169-D899F8132A36}"/>
              </a:ext>
            </a:extLst>
          </p:cNvPr>
          <p:cNvSpPr>
            <a:spLocks noChangeAspect="1"/>
          </p:cNvSpPr>
          <p:nvPr/>
        </p:nvSpPr>
        <p:spPr>
          <a:xfrm>
            <a:off x="4328069" y="488931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29" name="Oval 28">
            <a:extLst>
              <a:ext uri="{FF2B5EF4-FFF2-40B4-BE49-F238E27FC236}">
                <a16:creationId xmlns:a16="http://schemas.microsoft.com/office/drawing/2014/main" id="{4DFF776D-41D5-266B-6AE1-ED414D096C1B}"/>
              </a:ext>
            </a:extLst>
          </p:cNvPr>
          <p:cNvSpPr>
            <a:spLocks noChangeAspect="1"/>
          </p:cNvSpPr>
          <p:nvPr/>
        </p:nvSpPr>
        <p:spPr>
          <a:xfrm>
            <a:off x="4627304" y="4603006"/>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30" name="Oval 29">
            <a:extLst>
              <a:ext uri="{FF2B5EF4-FFF2-40B4-BE49-F238E27FC236}">
                <a16:creationId xmlns:a16="http://schemas.microsoft.com/office/drawing/2014/main" id="{9C04C4C3-A67E-2025-A252-2C48C33AE5D5}"/>
              </a:ext>
            </a:extLst>
          </p:cNvPr>
          <p:cNvSpPr>
            <a:spLocks noChangeAspect="1"/>
          </p:cNvSpPr>
          <p:nvPr/>
        </p:nvSpPr>
        <p:spPr>
          <a:xfrm>
            <a:off x="4945968" y="432696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31" name="Oval 30">
            <a:extLst>
              <a:ext uri="{FF2B5EF4-FFF2-40B4-BE49-F238E27FC236}">
                <a16:creationId xmlns:a16="http://schemas.microsoft.com/office/drawing/2014/main" id="{AB82DC4E-769A-B6AA-E204-71B8053CB03D}"/>
              </a:ext>
            </a:extLst>
          </p:cNvPr>
          <p:cNvSpPr>
            <a:spLocks noChangeAspect="1"/>
          </p:cNvSpPr>
          <p:nvPr/>
        </p:nvSpPr>
        <p:spPr>
          <a:xfrm>
            <a:off x="5185081" y="4008896"/>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32" name="Oval 31">
            <a:extLst>
              <a:ext uri="{FF2B5EF4-FFF2-40B4-BE49-F238E27FC236}">
                <a16:creationId xmlns:a16="http://schemas.microsoft.com/office/drawing/2014/main" id="{E694E465-8F74-C426-B7FD-16E3EF356183}"/>
              </a:ext>
            </a:extLst>
          </p:cNvPr>
          <p:cNvSpPr>
            <a:spLocks noChangeAspect="1"/>
          </p:cNvSpPr>
          <p:nvPr/>
        </p:nvSpPr>
        <p:spPr>
          <a:xfrm>
            <a:off x="5476643" y="371234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33" name="Oval 32">
            <a:extLst>
              <a:ext uri="{FF2B5EF4-FFF2-40B4-BE49-F238E27FC236}">
                <a16:creationId xmlns:a16="http://schemas.microsoft.com/office/drawing/2014/main" id="{16AF724E-C3A4-371C-2C1F-394534B1E6C3}"/>
              </a:ext>
            </a:extLst>
          </p:cNvPr>
          <p:cNvSpPr>
            <a:spLocks noChangeAspect="1"/>
          </p:cNvSpPr>
          <p:nvPr/>
        </p:nvSpPr>
        <p:spPr>
          <a:xfrm>
            <a:off x="5755724" y="3446987"/>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pic>
        <p:nvPicPr>
          <p:cNvPr id="34" name="Picture 33">
            <a:extLst>
              <a:ext uri="{FF2B5EF4-FFF2-40B4-BE49-F238E27FC236}">
                <a16:creationId xmlns:a16="http://schemas.microsoft.com/office/drawing/2014/main" id="{FBD111EC-C7D0-305F-9464-F6C9D24F1439}"/>
              </a:ext>
            </a:extLst>
          </p:cNvPr>
          <p:cNvPicPr>
            <a:picLocks noChangeAspect="1"/>
          </p:cNvPicPr>
          <p:nvPr/>
        </p:nvPicPr>
        <p:blipFill>
          <a:blip r:embed="rId7"/>
          <a:stretch>
            <a:fillRect/>
          </a:stretch>
        </p:blipFill>
        <p:spPr>
          <a:xfrm>
            <a:off x="6546018" y="2561998"/>
            <a:ext cx="481626" cy="384081"/>
          </a:xfrm>
          <a:prstGeom prst="rect">
            <a:avLst/>
          </a:prstGeom>
        </p:spPr>
      </p:pic>
      <p:pic>
        <p:nvPicPr>
          <p:cNvPr id="35" name="Picture 34">
            <a:extLst>
              <a:ext uri="{FF2B5EF4-FFF2-40B4-BE49-F238E27FC236}">
                <a16:creationId xmlns:a16="http://schemas.microsoft.com/office/drawing/2014/main" id="{200DAD70-2CF9-B172-AA25-90C5580356E2}"/>
              </a:ext>
            </a:extLst>
          </p:cNvPr>
          <p:cNvPicPr>
            <a:picLocks noChangeAspect="1"/>
          </p:cNvPicPr>
          <p:nvPr/>
        </p:nvPicPr>
        <p:blipFill>
          <a:blip r:embed="rId8"/>
          <a:stretch>
            <a:fillRect/>
          </a:stretch>
        </p:blipFill>
        <p:spPr>
          <a:xfrm>
            <a:off x="6274583" y="2846049"/>
            <a:ext cx="487722" cy="390178"/>
          </a:xfrm>
          <a:prstGeom prst="rect">
            <a:avLst/>
          </a:prstGeom>
        </p:spPr>
      </p:pic>
      <p:pic>
        <p:nvPicPr>
          <p:cNvPr id="36" name="Picture 35">
            <a:extLst>
              <a:ext uri="{FF2B5EF4-FFF2-40B4-BE49-F238E27FC236}">
                <a16:creationId xmlns:a16="http://schemas.microsoft.com/office/drawing/2014/main" id="{98CFF061-9927-4137-293F-1F659DD45857}"/>
              </a:ext>
            </a:extLst>
          </p:cNvPr>
          <p:cNvPicPr>
            <a:picLocks noChangeAspect="1"/>
          </p:cNvPicPr>
          <p:nvPr/>
        </p:nvPicPr>
        <p:blipFill>
          <a:blip r:embed="rId9"/>
          <a:stretch>
            <a:fillRect/>
          </a:stretch>
        </p:blipFill>
        <p:spPr>
          <a:xfrm>
            <a:off x="6009244" y="3136197"/>
            <a:ext cx="475529" cy="384081"/>
          </a:xfrm>
          <a:prstGeom prst="rect">
            <a:avLst/>
          </a:prstGeom>
        </p:spPr>
      </p:pic>
      <p:sp>
        <p:nvSpPr>
          <p:cNvPr id="38" name="Oval 37">
            <a:extLst>
              <a:ext uri="{FF2B5EF4-FFF2-40B4-BE49-F238E27FC236}">
                <a16:creationId xmlns:a16="http://schemas.microsoft.com/office/drawing/2014/main" id="{7EF5FAAF-E4D5-49F2-A0DD-8C06C26AE6C6}"/>
              </a:ext>
            </a:extLst>
          </p:cNvPr>
          <p:cNvSpPr>
            <a:spLocks noChangeAspect="1"/>
          </p:cNvSpPr>
          <p:nvPr/>
        </p:nvSpPr>
        <p:spPr>
          <a:xfrm>
            <a:off x="3708142" y="550137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pic>
        <p:nvPicPr>
          <p:cNvPr id="39" name="Picture 38">
            <a:extLst>
              <a:ext uri="{FF2B5EF4-FFF2-40B4-BE49-F238E27FC236}">
                <a16:creationId xmlns:a16="http://schemas.microsoft.com/office/drawing/2014/main" id="{AC356172-3800-BB1D-A01B-5900BBE248B2}"/>
              </a:ext>
            </a:extLst>
          </p:cNvPr>
          <p:cNvPicPr>
            <a:picLocks noChangeAspect="1"/>
          </p:cNvPicPr>
          <p:nvPr/>
        </p:nvPicPr>
        <p:blipFill>
          <a:blip r:embed="rId10"/>
          <a:stretch>
            <a:fillRect/>
          </a:stretch>
        </p:blipFill>
        <p:spPr>
          <a:xfrm>
            <a:off x="10319601" y="5452566"/>
            <a:ext cx="377985" cy="414564"/>
          </a:xfrm>
          <a:prstGeom prst="rect">
            <a:avLst/>
          </a:prstGeom>
        </p:spPr>
      </p:pic>
      <p:sp>
        <p:nvSpPr>
          <p:cNvPr id="40" name="Oval 39">
            <a:extLst>
              <a:ext uri="{FF2B5EF4-FFF2-40B4-BE49-F238E27FC236}">
                <a16:creationId xmlns:a16="http://schemas.microsoft.com/office/drawing/2014/main" id="{89FE8CE3-76FA-BE24-06B3-7427E2985259}"/>
              </a:ext>
            </a:extLst>
          </p:cNvPr>
          <p:cNvSpPr>
            <a:spLocks noChangeAspect="1"/>
          </p:cNvSpPr>
          <p:nvPr/>
        </p:nvSpPr>
        <p:spPr>
          <a:xfrm>
            <a:off x="9980981" y="513561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41" name="Oval 40">
            <a:extLst>
              <a:ext uri="{FF2B5EF4-FFF2-40B4-BE49-F238E27FC236}">
                <a16:creationId xmlns:a16="http://schemas.microsoft.com/office/drawing/2014/main" id="{9C4BC4AB-C3A7-88AD-3B59-36448E0A8BC1}"/>
              </a:ext>
            </a:extLst>
          </p:cNvPr>
          <p:cNvSpPr>
            <a:spLocks noChangeAspect="1"/>
          </p:cNvSpPr>
          <p:nvPr/>
        </p:nvSpPr>
        <p:spPr>
          <a:xfrm>
            <a:off x="9698045" y="484540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42" name="Oval 41">
            <a:extLst>
              <a:ext uri="{FF2B5EF4-FFF2-40B4-BE49-F238E27FC236}">
                <a16:creationId xmlns:a16="http://schemas.microsoft.com/office/drawing/2014/main" id="{40498CDA-21D2-D532-1958-7C8DCE0D9F94}"/>
              </a:ext>
            </a:extLst>
          </p:cNvPr>
          <p:cNvSpPr>
            <a:spLocks noChangeAspect="1"/>
          </p:cNvSpPr>
          <p:nvPr/>
        </p:nvSpPr>
        <p:spPr>
          <a:xfrm>
            <a:off x="9405744" y="459239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44" name="Oval 43">
            <a:extLst>
              <a:ext uri="{FF2B5EF4-FFF2-40B4-BE49-F238E27FC236}">
                <a16:creationId xmlns:a16="http://schemas.microsoft.com/office/drawing/2014/main" id="{27E08F87-F48D-6624-D903-FFCF96F15191}"/>
              </a:ext>
            </a:extLst>
          </p:cNvPr>
          <p:cNvSpPr>
            <a:spLocks noChangeAspect="1"/>
          </p:cNvSpPr>
          <p:nvPr/>
        </p:nvSpPr>
        <p:spPr>
          <a:xfrm>
            <a:off x="8858511" y="4049695"/>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45" name="Oval 44">
            <a:extLst>
              <a:ext uri="{FF2B5EF4-FFF2-40B4-BE49-F238E27FC236}">
                <a16:creationId xmlns:a16="http://schemas.microsoft.com/office/drawing/2014/main" id="{1F07D024-CA6A-C8DE-8732-D41C9A52F3A5}"/>
              </a:ext>
            </a:extLst>
          </p:cNvPr>
          <p:cNvSpPr>
            <a:spLocks noChangeAspect="1"/>
          </p:cNvSpPr>
          <p:nvPr/>
        </p:nvSpPr>
        <p:spPr>
          <a:xfrm>
            <a:off x="8566755" y="375318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46" name="Oval 45">
            <a:extLst>
              <a:ext uri="{FF2B5EF4-FFF2-40B4-BE49-F238E27FC236}">
                <a16:creationId xmlns:a16="http://schemas.microsoft.com/office/drawing/2014/main" id="{5B68D8DA-7B10-FB8A-1EB3-BEB730A90AFE}"/>
              </a:ext>
            </a:extLst>
          </p:cNvPr>
          <p:cNvSpPr>
            <a:spLocks noChangeAspect="1"/>
          </p:cNvSpPr>
          <p:nvPr/>
        </p:nvSpPr>
        <p:spPr>
          <a:xfrm>
            <a:off x="8334411" y="344854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pic>
        <p:nvPicPr>
          <p:cNvPr id="47" name="Picture 46">
            <a:extLst>
              <a:ext uri="{FF2B5EF4-FFF2-40B4-BE49-F238E27FC236}">
                <a16:creationId xmlns:a16="http://schemas.microsoft.com/office/drawing/2014/main" id="{2EB1E591-377E-41B4-3944-79051D4E67CC}"/>
              </a:ext>
            </a:extLst>
          </p:cNvPr>
          <p:cNvPicPr>
            <a:picLocks noChangeAspect="1"/>
          </p:cNvPicPr>
          <p:nvPr/>
        </p:nvPicPr>
        <p:blipFill>
          <a:blip r:embed="rId7"/>
          <a:stretch>
            <a:fillRect/>
          </a:stretch>
        </p:blipFill>
        <p:spPr>
          <a:xfrm>
            <a:off x="7614940" y="2547007"/>
            <a:ext cx="481626" cy="384081"/>
          </a:xfrm>
          <a:prstGeom prst="rect">
            <a:avLst/>
          </a:prstGeom>
        </p:spPr>
      </p:pic>
      <p:pic>
        <p:nvPicPr>
          <p:cNvPr id="48" name="Picture 47">
            <a:extLst>
              <a:ext uri="{FF2B5EF4-FFF2-40B4-BE49-F238E27FC236}">
                <a16:creationId xmlns:a16="http://schemas.microsoft.com/office/drawing/2014/main" id="{CB954D17-F6D2-523E-D82E-11793D6AF18F}"/>
              </a:ext>
            </a:extLst>
          </p:cNvPr>
          <p:cNvPicPr>
            <a:picLocks noChangeAspect="1"/>
          </p:cNvPicPr>
          <p:nvPr/>
        </p:nvPicPr>
        <p:blipFill>
          <a:blip r:embed="rId8"/>
          <a:stretch>
            <a:fillRect/>
          </a:stretch>
        </p:blipFill>
        <p:spPr>
          <a:xfrm>
            <a:off x="7841956" y="2846049"/>
            <a:ext cx="487722" cy="390178"/>
          </a:xfrm>
          <a:prstGeom prst="rect">
            <a:avLst/>
          </a:prstGeom>
        </p:spPr>
      </p:pic>
      <p:pic>
        <p:nvPicPr>
          <p:cNvPr id="49" name="Picture 48">
            <a:extLst>
              <a:ext uri="{FF2B5EF4-FFF2-40B4-BE49-F238E27FC236}">
                <a16:creationId xmlns:a16="http://schemas.microsoft.com/office/drawing/2014/main" id="{078C6F13-36D6-64A9-E0BD-AC603EB1D3CC}"/>
              </a:ext>
            </a:extLst>
          </p:cNvPr>
          <p:cNvPicPr>
            <a:picLocks noChangeAspect="1"/>
          </p:cNvPicPr>
          <p:nvPr/>
        </p:nvPicPr>
        <p:blipFill>
          <a:blip r:embed="rId9"/>
          <a:stretch>
            <a:fillRect/>
          </a:stretch>
        </p:blipFill>
        <p:spPr>
          <a:xfrm>
            <a:off x="8081734" y="3143898"/>
            <a:ext cx="475529" cy="384081"/>
          </a:xfrm>
          <a:prstGeom prst="rect">
            <a:avLst/>
          </a:prstGeom>
        </p:spPr>
      </p:pic>
      <p:sp>
        <p:nvSpPr>
          <p:cNvPr id="50" name="Arrow: Down 49">
            <a:extLst>
              <a:ext uri="{FF2B5EF4-FFF2-40B4-BE49-F238E27FC236}">
                <a16:creationId xmlns:a16="http://schemas.microsoft.com/office/drawing/2014/main" id="{6E0CB55A-00C8-7A40-F826-EA1696888595}"/>
              </a:ext>
            </a:extLst>
          </p:cNvPr>
          <p:cNvSpPr/>
          <p:nvPr/>
        </p:nvSpPr>
        <p:spPr>
          <a:xfrm rot="10800000">
            <a:off x="6800654" y="3274049"/>
            <a:ext cx="697519" cy="23774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EXIT</a:t>
            </a:r>
          </a:p>
        </p:txBody>
      </p:sp>
      <p:sp>
        <p:nvSpPr>
          <p:cNvPr id="4" name="Oval 3">
            <a:extLst>
              <a:ext uri="{FF2B5EF4-FFF2-40B4-BE49-F238E27FC236}">
                <a16:creationId xmlns:a16="http://schemas.microsoft.com/office/drawing/2014/main" id="{BCFAD1A3-8375-4120-DED7-A2D420DD4764}"/>
              </a:ext>
            </a:extLst>
          </p:cNvPr>
          <p:cNvSpPr>
            <a:spLocks noChangeAspect="1"/>
          </p:cNvSpPr>
          <p:nvPr/>
        </p:nvSpPr>
        <p:spPr>
          <a:xfrm>
            <a:off x="9095973" y="4339396"/>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5" name="TextBox 4">
            <a:extLst>
              <a:ext uri="{FF2B5EF4-FFF2-40B4-BE49-F238E27FC236}">
                <a16:creationId xmlns:a16="http://schemas.microsoft.com/office/drawing/2014/main" id="{9FF50B9C-4760-8829-97AE-F0429ECA8B85}"/>
              </a:ext>
            </a:extLst>
          </p:cNvPr>
          <p:cNvSpPr txBox="1"/>
          <p:nvPr/>
        </p:nvSpPr>
        <p:spPr>
          <a:xfrm>
            <a:off x="6980667" y="3940673"/>
            <a:ext cx="350662" cy="1200329"/>
          </a:xfrm>
          <a:prstGeom prst="rect">
            <a:avLst/>
          </a:prstGeom>
          <a:solidFill>
            <a:schemeClr val="accent1"/>
          </a:solidFill>
        </p:spPr>
        <p:txBody>
          <a:bodyPr wrap="square" rtlCol="0">
            <a:spAutoFit/>
          </a:bodyPr>
          <a:lstStyle/>
          <a:p>
            <a:r>
              <a:rPr lang="en-US" dirty="0">
                <a:solidFill>
                  <a:schemeClr val="bg1"/>
                </a:solidFill>
              </a:rPr>
              <a:t>E</a:t>
            </a:r>
          </a:p>
          <a:p>
            <a:r>
              <a:rPr lang="en-US" dirty="0">
                <a:solidFill>
                  <a:schemeClr val="bg1"/>
                </a:solidFill>
              </a:rPr>
              <a:t>X</a:t>
            </a:r>
          </a:p>
          <a:p>
            <a:r>
              <a:rPr lang="en-US" dirty="0">
                <a:solidFill>
                  <a:schemeClr val="bg1"/>
                </a:solidFill>
              </a:rPr>
              <a:t> I</a:t>
            </a:r>
          </a:p>
          <a:p>
            <a:r>
              <a:rPr lang="en-US" dirty="0">
                <a:solidFill>
                  <a:schemeClr val="bg1"/>
                </a:solidFill>
              </a:rPr>
              <a:t>T</a:t>
            </a:r>
          </a:p>
        </p:txBody>
      </p:sp>
    </p:spTree>
    <p:extLst>
      <p:ext uri="{BB962C8B-B14F-4D97-AF65-F5344CB8AC3E}">
        <p14:creationId xmlns:p14="http://schemas.microsoft.com/office/powerpoint/2010/main" val="61118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65ADFADF-363D-273D-669F-15A2FBECE6C2}"/>
              </a:ext>
            </a:extLst>
          </p:cNvPr>
          <p:cNvPicPr>
            <a:picLocks noChangeAspect="1"/>
          </p:cNvPicPr>
          <p:nvPr/>
        </p:nvPicPr>
        <p:blipFill>
          <a:blip r:embed="rId3"/>
          <a:srcRect t="5538" b="3502"/>
          <a:stretch>
            <a:fillRect/>
          </a:stretch>
        </p:blipFill>
        <p:spPr>
          <a:xfrm>
            <a:off x="2357985" y="100208"/>
            <a:ext cx="9786390" cy="5406323"/>
          </a:xfrm>
          <a:prstGeom prst="rect">
            <a:avLst/>
          </a:prstGeom>
        </p:spPr>
      </p:pic>
      <p:sp>
        <p:nvSpPr>
          <p:cNvPr id="7" name="TextBox 6">
            <a:extLst>
              <a:ext uri="{FF2B5EF4-FFF2-40B4-BE49-F238E27FC236}">
                <a16:creationId xmlns:a16="http://schemas.microsoft.com/office/drawing/2014/main" id="{AEE7C8DC-744C-99A5-91D8-D423E45E66B1}"/>
              </a:ext>
            </a:extLst>
          </p:cNvPr>
          <p:cNvSpPr txBox="1"/>
          <p:nvPr/>
        </p:nvSpPr>
        <p:spPr>
          <a:xfrm>
            <a:off x="81874" y="80359"/>
            <a:ext cx="2468880" cy="6463308"/>
          </a:xfrm>
          <a:prstGeom prst="rect">
            <a:avLst/>
          </a:prstGeom>
          <a:solidFill>
            <a:srgbClr val="FFFF00"/>
          </a:solidFill>
        </p:spPr>
        <p:txBody>
          <a:bodyPr wrap="square" rtlCol="0">
            <a:spAutoFit/>
          </a:bodyPr>
          <a:lstStyle/>
          <a:p>
            <a:r>
              <a:rPr lang="en-US" dirty="0"/>
              <a:t>1:30 PM: Flag racks arrive. JROTC cadets (CAD) position racks. </a:t>
            </a:r>
          </a:p>
          <a:p>
            <a:r>
              <a:rPr lang="en-US" dirty="0"/>
              <a:t>2:00 PM: Units arrive for process briefing.</a:t>
            </a:r>
          </a:p>
          <a:p>
            <a:r>
              <a:rPr lang="en-US" dirty="0"/>
              <a:t>2:15PM:  Narthex area.  Flag bearers at parade rest. US flag on right and unit flag on left (as facing church sanctuary entry doors.         Entrance Sequence </a:t>
            </a:r>
          </a:p>
          <a:p>
            <a:pPr marL="285750" indent="-285750">
              <a:buFont typeface="Wingdings" panose="05000000000000000000" pitchFamily="2" charset="2"/>
              <a:buChar char="§"/>
            </a:pPr>
            <a:r>
              <a:rPr lang="en-US" dirty="0"/>
              <a:t>Grand Union Flag (GUF) stands on right side facing entry doors.  </a:t>
            </a:r>
          </a:p>
          <a:p>
            <a:pPr marL="285750" indent="-285750">
              <a:buFont typeface="Wingdings" panose="05000000000000000000" pitchFamily="2" charset="2"/>
              <a:buChar char="§"/>
            </a:pPr>
            <a:r>
              <a:rPr lang="en-US" dirty="0"/>
              <a:t>Sons of American Revolution (SAR) </a:t>
            </a:r>
          </a:p>
          <a:p>
            <a:pPr marL="285750" indent="-285750">
              <a:buFont typeface="Wingdings" panose="05000000000000000000" pitchFamily="2" charset="2"/>
              <a:buChar char="§"/>
            </a:pPr>
            <a:r>
              <a:rPr lang="en-US" dirty="0"/>
              <a:t>Positions 1-10. Flags of Veteran Organizations (VO) flags.  </a:t>
            </a:r>
          </a:p>
        </p:txBody>
      </p:sp>
      <p:pic>
        <p:nvPicPr>
          <p:cNvPr id="13" name="Picture 12">
            <a:extLst>
              <a:ext uri="{FF2B5EF4-FFF2-40B4-BE49-F238E27FC236}">
                <a16:creationId xmlns:a16="http://schemas.microsoft.com/office/drawing/2014/main" id="{1288527B-402E-374F-DA05-BB13824849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83946" y="4877910"/>
            <a:ext cx="1121761" cy="457240"/>
          </a:xfrm>
          <a:prstGeom prst="rect">
            <a:avLst/>
          </a:prstGeom>
        </p:spPr>
      </p:pic>
      <p:pic>
        <p:nvPicPr>
          <p:cNvPr id="14" name="Picture 13">
            <a:extLst>
              <a:ext uri="{FF2B5EF4-FFF2-40B4-BE49-F238E27FC236}">
                <a16:creationId xmlns:a16="http://schemas.microsoft.com/office/drawing/2014/main" id="{D86C98DA-F547-0D9F-41EE-A9040AAA09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36322" y="4848822"/>
            <a:ext cx="1005927" cy="457240"/>
          </a:xfrm>
          <a:prstGeom prst="rect">
            <a:avLst/>
          </a:prstGeom>
        </p:spPr>
      </p:pic>
      <p:sp>
        <p:nvSpPr>
          <p:cNvPr id="2" name="TextBox 1">
            <a:extLst>
              <a:ext uri="{FF2B5EF4-FFF2-40B4-BE49-F238E27FC236}">
                <a16:creationId xmlns:a16="http://schemas.microsoft.com/office/drawing/2014/main" id="{A7802E14-CA35-D895-9D4F-73254D878775}"/>
              </a:ext>
            </a:extLst>
          </p:cNvPr>
          <p:cNvSpPr txBox="1"/>
          <p:nvPr/>
        </p:nvSpPr>
        <p:spPr>
          <a:xfrm>
            <a:off x="11582400" y="6445916"/>
            <a:ext cx="312906" cy="369332"/>
          </a:xfrm>
          <a:prstGeom prst="rect">
            <a:avLst/>
          </a:prstGeom>
          <a:noFill/>
        </p:spPr>
        <p:txBody>
          <a:bodyPr wrap="none" rtlCol="0">
            <a:spAutoFit/>
          </a:bodyPr>
          <a:lstStyle/>
          <a:p>
            <a:r>
              <a:rPr lang="en-US" dirty="0"/>
              <a:t>2</a:t>
            </a:r>
          </a:p>
        </p:txBody>
      </p:sp>
      <p:pic>
        <p:nvPicPr>
          <p:cNvPr id="22" name="Picture 21">
            <a:extLst>
              <a:ext uri="{FF2B5EF4-FFF2-40B4-BE49-F238E27FC236}">
                <a16:creationId xmlns:a16="http://schemas.microsoft.com/office/drawing/2014/main" id="{D35AE5CC-6649-268E-C221-E97EA9A60C2D}"/>
              </a:ext>
            </a:extLst>
          </p:cNvPr>
          <p:cNvPicPr>
            <a:picLocks noChangeAspect="1"/>
          </p:cNvPicPr>
          <p:nvPr/>
        </p:nvPicPr>
        <p:blipFill>
          <a:blip r:embed="rId6"/>
          <a:stretch>
            <a:fillRect/>
          </a:stretch>
        </p:blipFill>
        <p:spPr>
          <a:xfrm rot="21416160">
            <a:off x="3736925" y="5003396"/>
            <a:ext cx="377985" cy="414564"/>
          </a:xfrm>
          <a:prstGeom prst="rect">
            <a:avLst/>
          </a:prstGeom>
        </p:spPr>
      </p:pic>
      <p:sp>
        <p:nvSpPr>
          <p:cNvPr id="27" name="Oval 26">
            <a:extLst>
              <a:ext uri="{FF2B5EF4-FFF2-40B4-BE49-F238E27FC236}">
                <a16:creationId xmlns:a16="http://schemas.microsoft.com/office/drawing/2014/main" id="{31209E59-9DAB-1104-A4D0-CA0609FAE93D}"/>
              </a:ext>
            </a:extLst>
          </p:cNvPr>
          <p:cNvSpPr>
            <a:spLocks noChangeAspect="1"/>
          </p:cNvSpPr>
          <p:nvPr/>
        </p:nvSpPr>
        <p:spPr>
          <a:xfrm>
            <a:off x="4247539" y="447830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28" name="Oval 27">
            <a:extLst>
              <a:ext uri="{FF2B5EF4-FFF2-40B4-BE49-F238E27FC236}">
                <a16:creationId xmlns:a16="http://schemas.microsoft.com/office/drawing/2014/main" id="{9AC55FD3-8ED5-3646-2DF3-6F746E7932E6}"/>
              </a:ext>
            </a:extLst>
          </p:cNvPr>
          <p:cNvSpPr>
            <a:spLocks noChangeAspect="1"/>
          </p:cNvSpPr>
          <p:nvPr/>
        </p:nvSpPr>
        <p:spPr>
          <a:xfrm>
            <a:off x="4503335" y="419609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29" name="Oval 28">
            <a:extLst>
              <a:ext uri="{FF2B5EF4-FFF2-40B4-BE49-F238E27FC236}">
                <a16:creationId xmlns:a16="http://schemas.microsoft.com/office/drawing/2014/main" id="{3D80468B-CB80-20AB-C191-3C6AAEA43DFB}"/>
              </a:ext>
            </a:extLst>
          </p:cNvPr>
          <p:cNvSpPr>
            <a:spLocks noChangeAspect="1"/>
          </p:cNvSpPr>
          <p:nvPr/>
        </p:nvSpPr>
        <p:spPr>
          <a:xfrm>
            <a:off x="4779125" y="391538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30" name="Oval 29">
            <a:extLst>
              <a:ext uri="{FF2B5EF4-FFF2-40B4-BE49-F238E27FC236}">
                <a16:creationId xmlns:a16="http://schemas.microsoft.com/office/drawing/2014/main" id="{464EB2A4-912A-8700-3319-9ED0997513A0}"/>
              </a:ext>
            </a:extLst>
          </p:cNvPr>
          <p:cNvSpPr>
            <a:spLocks noChangeAspect="1"/>
          </p:cNvSpPr>
          <p:nvPr/>
        </p:nvSpPr>
        <p:spPr>
          <a:xfrm>
            <a:off x="5054915" y="3640175"/>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31" name="Oval 30">
            <a:extLst>
              <a:ext uri="{FF2B5EF4-FFF2-40B4-BE49-F238E27FC236}">
                <a16:creationId xmlns:a16="http://schemas.microsoft.com/office/drawing/2014/main" id="{1DBBDBA4-D50C-BD63-45C6-E5F77C5EAA0A}"/>
              </a:ext>
            </a:extLst>
          </p:cNvPr>
          <p:cNvSpPr>
            <a:spLocks noChangeAspect="1"/>
          </p:cNvSpPr>
          <p:nvPr/>
        </p:nvSpPr>
        <p:spPr>
          <a:xfrm>
            <a:off x="5323864" y="3371604"/>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32" name="Oval 31">
            <a:extLst>
              <a:ext uri="{FF2B5EF4-FFF2-40B4-BE49-F238E27FC236}">
                <a16:creationId xmlns:a16="http://schemas.microsoft.com/office/drawing/2014/main" id="{7C67D903-C58A-21F1-ABC9-F88F4F13CA08}"/>
              </a:ext>
            </a:extLst>
          </p:cNvPr>
          <p:cNvSpPr>
            <a:spLocks noChangeAspect="1"/>
          </p:cNvSpPr>
          <p:nvPr/>
        </p:nvSpPr>
        <p:spPr>
          <a:xfrm>
            <a:off x="5618745" y="311103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33" name="Oval 32">
            <a:extLst>
              <a:ext uri="{FF2B5EF4-FFF2-40B4-BE49-F238E27FC236}">
                <a16:creationId xmlns:a16="http://schemas.microsoft.com/office/drawing/2014/main" id="{76A60895-314E-02B2-E800-0962CF1B5AE0}"/>
              </a:ext>
            </a:extLst>
          </p:cNvPr>
          <p:cNvSpPr>
            <a:spLocks noChangeAspect="1"/>
          </p:cNvSpPr>
          <p:nvPr/>
        </p:nvSpPr>
        <p:spPr>
          <a:xfrm>
            <a:off x="5894783" y="287905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pic>
        <p:nvPicPr>
          <p:cNvPr id="34" name="Picture 33">
            <a:extLst>
              <a:ext uri="{FF2B5EF4-FFF2-40B4-BE49-F238E27FC236}">
                <a16:creationId xmlns:a16="http://schemas.microsoft.com/office/drawing/2014/main" id="{185B6CE6-DCFE-6878-A780-047ACE2C5332}"/>
              </a:ext>
            </a:extLst>
          </p:cNvPr>
          <p:cNvPicPr>
            <a:picLocks noChangeAspect="1"/>
          </p:cNvPicPr>
          <p:nvPr/>
        </p:nvPicPr>
        <p:blipFill>
          <a:blip r:embed="rId7"/>
          <a:stretch>
            <a:fillRect/>
          </a:stretch>
        </p:blipFill>
        <p:spPr>
          <a:xfrm>
            <a:off x="6637076" y="2017759"/>
            <a:ext cx="481626" cy="384081"/>
          </a:xfrm>
          <a:prstGeom prst="rect">
            <a:avLst/>
          </a:prstGeom>
        </p:spPr>
      </p:pic>
      <p:pic>
        <p:nvPicPr>
          <p:cNvPr id="35" name="Picture 34">
            <a:extLst>
              <a:ext uri="{FF2B5EF4-FFF2-40B4-BE49-F238E27FC236}">
                <a16:creationId xmlns:a16="http://schemas.microsoft.com/office/drawing/2014/main" id="{BCF2F6F5-3E26-4D16-C2DF-D1C2A474F2D5}"/>
              </a:ext>
            </a:extLst>
          </p:cNvPr>
          <p:cNvPicPr>
            <a:picLocks noChangeAspect="1"/>
          </p:cNvPicPr>
          <p:nvPr/>
        </p:nvPicPr>
        <p:blipFill>
          <a:blip r:embed="rId8"/>
          <a:stretch>
            <a:fillRect/>
          </a:stretch>
        </p:blipFill>
        <p:spPr>
          <a:xfrm>
            <a:off x="6416118" y="2325746"/>
            <a:ext cx="487722" cy="390178"/>
          </a:xfrm>
          <a:prstGeom prst="rect">
            <a:avLst/>
          </a:prstGeom>
        </p:spPr>
      </p:pic>
      <p:pic>
        <p:nvPicPr>
          <p:cNvPr id="36" name="Picture 35">
            <a:extLst>
              <a:ext uri="{FF2B5EF4-FFF2-40B4-BE49-F238E27FC236}">
                <a16:creationId xmlns:a16="http://schemas.microsoft.com/office/drawing/2014/main" id="{910841B9-8FD2-6781-2D1D-A0908AA5A402}"/>
              </a:ext>
            </a:extLst>
          </p:cNvPr>
          <p:cNvPicPr>
            <a:picLocks noChangeAspect="1"/>
          </p:cNvPicPr>
          <p:nvPr/>
        </p:nvPicPr>
        <p:blipFill>
          <a:blip r:embed="rId9"/>
          <a:stretch>
            <a:fillRect/>
          </a:stretch>
        </p:blipFill>
        <p:spPr>
          <a:xfrm>
            <a:off x="6161547" y="2608055"/>
            <a:ext cx="475529" cy="384081"/>
          </a:xfrm>
          <a:prstGeom prst="rect">
            <a:avLst/>
          </a:prstGeom>
        </p:spPr>
      </p:pic>
      <p:sp>
        <p:nvSpPr>
          <p:cNvPr id="38" name="Oval 37">
            <a:extLst>
              <a:ext uri="{FF2B5EF4-FFF2-40B4-BE49-F238E27FC236}">
                <a16:creationId xmlns:a16="http://schemas.microsoft.com/office/drawing/2014/main" id="{25EA6F8A-12F6-CB98-1929-C29B594369A7}"/>
              </a:ext>
            </a:extLst>
          </p:cNvPr>
          <p:cNvSpPr>
            <a:spLocks noChangeAspect="1"/>
          </p:cNvSpPr>
          <p:nvPr/>
        </p:nvSpPr>
        <p:spPr>
          <a:xfrm>
            <a:off x="3991743" y="475352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pic>
        <p:nvPicPr>
          <p:cNvPr id="39" name="Picture 38">
            <a:extLst>
              <a:ext uri="{FF2B5EF4-FFF2-40B4-BE49-F238E27FC236}">
                <a16:creationId xmlns:a16="http://schemas.microsoft.com/office/drawing/2014/main" id="{C422923F-7B66-448C-6C2D-0AF6417F1E93}"/>
              </a:ext>
            </a:extLst>
          </p:cNvPr>
          <p:cNvPicPr>
            <a:picLocks noChangeAspect="1"/>
          </p:cNvPicPr>
          <p:nvPr/>
        </p:nvPicPr>
        <p:blipFill>
          <a:blip r:embed="rId10"/>
          <a:stretch>
            <a:fillRect/>
          </a:stretch>
        </p:blipFill>
        <p:spPr>
          <a:xfrm>
            <a:off x="10105734" y="4936402"/>
            <a:ext cx="377985" cy="414564"/>
          </a:xfrm>
          <a:prstGeom prst="rect">
            <a:avLst/>
          </a:prstGeom>
        </p:spPr>
      </p:pic>
      <p:sp>
        <p:nvSpPr>
          <p:cNvPr id="40" name="Oval 39">
            <a:extLst>
              <a:ext uri="{FF2B5EF4-FFF2-40B4-BE49-F238E27FC236}">
                <a16:creationId xmlns:a16="http://schemas.microsoft.com/office/drawing/2014/main" id="{B901D1F6-71E8-ACFB-9CFE-6394AC349B59}"/>
              </a:ext>
            </a:extLst>
          </p:cNvPr>
          <p:cNvSpPr>
            <a:spLocks noChangeAspect="1"/>
          </p:cNvSpPr>
          <p:nvPr/>
        </p:nvSpPr>
        <p:spPr>
          <a:xfrm>
            <a:off x="9875508" y="457064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41" name="Oval 40">
            <a:extLst>
              <a:ext uri="{FF2B5EF4-FFF2-40B4-BE49-F238E27FC236}">
                <a16:creationId xmlns:a16="http://schemas.microsoft.com/office/drawing/2014/main" id="{DA0E2118-AFBB-A3F4-4DF8-D8F317C7F759}"/>
              </a:ext>
            </a:extLst>
          </p:cNvPr>
          <p:cNvSpPr>
            <a:spLocks noChangeAspect="1"/>
          </p:cNvSpPr>
          <p:nvPr/>
        </p:nvSpPr>
        <p:spPr>
          <a:xfrm>
            <a:off x="9618919" y="421570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42" name="Oval 41">
            <a:extLst>
              <a:ext uri="{FF2B5EF4-FFF2-40B4-BE49-F238E27FC236}">
                <a16:creationId xmlns:a16="http://schemas.microsoft.com/office/drawing/2014/main" id="{EE6E21CB-619D-C33F-F0B7-1E59983F3240}"/>
              </a:ext>
            </a:extLst>
          </p:cNvPr>
          <p:cNvSpPr>
            <a:spLocks noChangeAspect="1"/>
          </p:cNvSpPr>
          <p:nvPr/>
        </p:nvSpPr>
        <p:spPr>
          <a:xfrm>
            <a:off x="9342199" y="387090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44" name="Oval 43">
            <a:extLst>
              <a:ext uri="{FF2B5EF4-FFF2-40B4-BE49-F238E27FC236}">
                <a16:creationId xmlns:a16="http://schemas.microsoft.com/office/drawing/2014/main" id="{3C571658-6A89-4682-030E-A284DBD4F6E1}"/>
              </a:ext>
            </a:extLst>
          </p:cNvPr>
          <p:cNvSpPr>
            <a:spLocks noChangeAspect="1"/>
          </p:cNvSpPr>
          <p:nvPr/>
        </p:nvSpPr>
        <p:spPr>
          <a:xfrm>
            <a:off x="8814633" y="328497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45" name="Oval 44">
            <a:extLst>
              <a:ext uri="{FF2B5EF4-FFF2-40B4-BE49-F238E27FC236}">
                <a16:creationId xmlns:a16="http://schemas.microsoft.com/office/drawing/2014/main" id="{6D35AFCA-E593-0C35-C236-9A7EF84585A2}"/>
              </a:ext>
            </a:extLst>
          </p:cNvPr>
          <p:cNvSpPr>
            <a:spLocks noChangeAspect="1"/>
          </p:cNvSpPr>
          <p:nvPr/>
        </p:nvSpPr>
        <p:spPr>
          <a:xfrm>
            <a:off x="8564237" y="3026377"/>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46" name="Oval 45">
            <a:extLst>
              <a:ext uri="{FF2B5EF4-FFF2-40B4-BE49-F238E27FC236}">
                <a16:creationId xmlns:a16="http://schemas.microsoft.com/office/drawing/2014/main" id="{0D06C688-94FD-CCAA-A4A6-219A08C68923}"/>
              </a:ext>
            </a:extLst>
          </p:cNvPr>
          <p:cNvSpPr>
            <a:spLocks noChangeAspect="1"/>
          </p:cNvSpPr>
          <p:nvPr/>
        </p:nvSpPr>
        <p:spPr>
          <a:xfrm>
            <a:off x="8315918" y="2757867"/>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pic>
        <p:nvPicPr>
          <p:cNvPr id="47" name="Picture 46">
            <a:extLst>
              <a:ext uri="{FF2B5EF4-FFF2-40B4-BE49-F238E27FC236}">
                <a16:creationId xmlns:a16="http://schemas.microsoft.com/office/drawing/2014/main" id="{56742894-5CDF-D388-8013-37220935E63C}"/>
              </a:ext>
            </a:extLst>
          </p:cNvPr>
          <p:cNvPicPr>
            <a:picLocks noChangeAspect="1"/>
          </p:cNvPicPr>
          <p:nvPr/>
        </p:nvPicPr>
        <p:blipFill>
          <a:blip r:embed="rId7"/>
          <a:stretch>
            <a:fillRect/>
          </a:stretch>
        </p:blipFill>
        <p:spPr>
          <a:xfrm>
            <a:off x="7499795" y="2022009"/>
            <a:ext cx="481626" cy="384081"/>
          </a:xfrm>
          <a:prstGeom prst="rect">
            <a:avLst/>
          </a:prstGeom>
        </p:spPr>
      </p:pic>
      <p:pic>
        <p:nvPicPr>
          <p:cNvPr id="48" name="Picture 47">
            <a:extLst>
              <a:ext uri="{FF2B5EF4-FFF2-40B4-BE49-F238E27FC236}">
                <a16:creationId xmlns:a16="http://schemas.microsoft.com/office/drawing/2014/main" id="{660582C5-6CF1-4354-0D68-BF15619EAB90}"/>
              </a:ext>
            </a:extLst>
          </p:cNvPr>
          <p:cNvPicPr>
            <a:picLocks noChangeAspect="1"/>
          </p:cNvPicPr>
          <p:nvPr/>
        </p:nvPicPr>
        <p:blipFill>
          <a:blip r:embed="rId8"/>
          <a:stretch>
            <a:fillRect/>
          </a:stretch>
        </p:blipFill>
        <p:spPr>
          <a:xfrm>
            <a:off x="7740608" y="2288584"/>
            <a:ext cx="487722" cy="390178"/>
          </a:xfrm>
          <a:prstGeom prst="rect">
            <a:avLst/>
          </a:prstGeom>
        </p:spPr>
      </p:pic>
      <p:pic>
        <p:nvPicPr>
          <p:cNvPr id="49" name="Picture 48">
            <a:extLst>
              <a:ext uri="{FF2B5EF4-FFF2-40B4-BE49-F238E27FC236}">
                <a16:creationId xmlns:a16="http://schemas.microsoft.com/office/drawing/2014/main" id="{397079BC-072D-4CC6-0210-9C3D6B49A0B5}"/>
              </a:ext>
            </a:extLst>
          </p:cNvPr>
          <p:cNvPicPr>
            <a:picLocks noChangeAspect="1"/>
          </p:cNvPicPr>
          <p:nvPr/>
        </p:nvPicPr>
        <p:blipFill>
          <a:blip r:embed="rId9"/>
          <a:stretch>
            <a:fillRect/>
          </a:stretch>
        </p:blipFill>
        <p:spPr>
          <a:xfrm>
            <a:off x="8023269" y="2545067"/>
            <a:ext cx="475529" cy="384081"/>
          </a:xfrm>
          <a:prstGeom prst="rect">
            <a:avLst/>
          </a:prstGeom>
        </p:spPr>
      </p:pic>
      <p:sp>
        <p:nvSpPr>
          <p:cNvPr id="50" name="Arrow: Down 49">
            <a:extLst>
              <a:ext uri="{FF2B5EF4-FFF2-40B4-BE49-F238E27FC236}">
                <a16:creationId xmlns:a16="http://schemas.microsoft.com/office/drawing/2014/main" id="{4F6EB316-6CA1-2C47-14C7-8D1431B44E67}"/>
              </a:ext>
            </a:extLst>
          </p:cNvPr>
          <p:cNvSpPr/>
          <p:nvPr/>
        </p:nvSpPr>
        <p:spPr>
          <a:xfrm>
            <a:off x="6939784" y="3068430"/>
            <a:ext cx="697519" cy="23774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ENTRANCE</a:t>
            </a:r>
          </a:p>
        </p:txBody>
      </p:sp>
      <p:sp>
        <p:nvSpPr>
          <p:cNvPr id="4" name="Oval 3">
            <a:extLst>
              <a:ext uri="{FF2B5EF4-FFF2-40B4-BE49-F238E27FC236}">
                <a16:creationId xmlns:a16="http://schemas.microsoft.com/office/drawing/2014/main" id="{09EC288D-2CD3-56DE-4C12-05B0ECC94C4E}"/>
              </a:ext>
            </a:extLst>
          </p:cNvPr>
          <p:cNvSpPr>
            <a:spLocks noChangeAspect="1"/>
          </p:cNvSpPr>
          <p:nvPr/>
        </p:nvSpPr>
        <p:spPr>
          <a:xfrm>
            <a:off x="9065029" y="357179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3" name="TextBox 2">
            <a:extLst>
              <a:ext uri="{FF2B5EF4-FFF2-40B4-BE49-F238E27FC236}">
                <a16:creationId xmlns:a16="http://schemas.microsoft.com/office/drawing/2014/main" id="{E827A0A2-51A8-CBBC-E035-1EF06F302FDA}"/>
              </a:ext>
            </a:extLst>
          </p:cNvPr>
          <p:cNvSpPr txBox="1"/>
          <p:nvPr/>
        </p:nvSpPr>
        <p:spPr>
          <a:xfrm>
            <a:off x="2718148" y="5573080"/>
            <a:ext cx="8705588" cy="1200329"/>
          </a:xfrm>
          <a:prstGeom prst="rect">
            <a:avLst/>
          </a:prstGeom>
          <a:solidFill>
            <a:srgbClr val="FFFF00"/>
          </a:solidFill>
        </p:spPr>
        <p:txBody>
          <a:bodyPr wrap="square" rtlCol="0">
            <a:spAutoFit/>
          </a:bodyPr>
          <a:lstStyle/>
          <a:p>
            <a:r>
              <a:rPr lang="en-US" dirty="0"/>
              <a:t>Maximum number of participants is 12 sets of flag holder teams:</a:t>
            </a:r>
          </a:p>
          <a:p>
            <a:r>
              <a:rPr lang="en-US" dirty="0"/>
              <a:t>Grand Union Flag (GUF)</a:t>
            </a:r>
          </a:p>
          <a:p>
            <a:r>
              <a:rPr lang="en-US" dirty="0"/>
              <a:t>Sons of the American Revolution (SAR) U.S flag and Unit flag</a:t>
            </a:r>
          </a:p>
          <a:p>
            <a:r>
              <a:rPr lang="en-US" dirty="0"/>
              <a:t>Veteran Organizations (10):  Ten, 2 person teams of U.S. flag and Unit flags</a:t>
            </a:r>
          </a:p>
        </p:txBody>
      </p:sp>
    </p:spTree>
    <p:extLst>
      <p:ext uri="{BB962C8B-B14F-4D97-AF65-F5344CB8AC3E}">
        <p14:creationId xmlns:p14="http://schemas.microsoft.com/office/powerpoint/2010/main" val="1133887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men in uniform holding flags&#10;&#10;Description automatically generated with low confidence">
            <a:extLst>
              <a:ext uri="{FF2B5EF4-FFF2-40B4-BE49-F238E27FC236}">
                <a16:creationId xmlns:a16="http://schemas.microsoft.com/office/drawing/2014/main" id="{F76406C0-FD52-8C26-C9C6-EB8F2603F7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8068" y="1190313"/>
            <a:ext cx="4322308" cy="5577840"/>
          </a:xfrm>
          <a:prstGeom prst="rect">
            <a:avLst/>
          </a:prstGeom>
        </p:spPr>
      </p:pic>
      <p:sp>
        <p:nvSpPr>
          <p:cNvPr id="2" name="TextBox 1">
            <a:extLst>
              <a:ext uri="{FF2B5EF4-FFF2-40B4-BE49-F238E27FC236}">
                <a16:creationId xmlns:a16="http://schemas.microsoft.com/office/drawing/2014/main" id="{7BB2C17B-1DE0-3EE8-BBBB-79058CAAA116}"/>
              </a:ext>
            </a:extLst>
          </p:cNvPr>
          <p:cNvSpPr txBox="1"/>
          <p:nvPr/>
        </p:nvSpPr>
        <p:spPr>
          <a:xfrm>
            <a:off x="158068" y="502311"/>
            <a:ext cx="11793682" cy="646331"/>
          </a:xfrm>
          <a:prstGeom prst="rect">
            <a:avLst/>
          </a:prstGeom>
          <a:solidFill>
            <a:srgbClr val="FFFF00"/>
          </a:solidFill>
        </p:spPr>
        <p:txBody>
          <a:bodyPr wrap="square" rtlCol="0">
            <a:spAutoFit/>
          </a:bodyPr>
          <a:lstStyle/>
          <a:p>
            <a:r>
              <a:rPr lang="en-US" dirty="0"/>
              <a:t>3:00 PM: Flag personnel move from their parade rest Narthex positions to flag entry march positions led by by GUF followed by SAR U.S. and unit flags followed by VO U.S. and Unit flags.</a:t>
            </a:r>
          </a:p>
        </p:txBody>
      </p:sp>
      <p:sp>
        <p:nvSpPr>
          <p:cNvPr id="3" name="TextBox 2">
            <a:extLst>
              <a:ext uri="{FF2B5EF4-FFF2-40B4-BE49-F238E27FC236}">
                <a16:creationId xmlns:a16="http://schemas.microsoft.com/office/drawing/2014/main" id="{D6321428-2BC6-7338-6961-8096FB9F5E96}"/>
              </a:ext>
            </a:extLst>
          </p:cNvPr>
          <p:cNvSpPr txBox="1"/>
          <p:nvPr/>
        </p:nvSpPr>
        <p:spPr>
          <a:xfrm>
            <a:off x="3982913" y="1183206"/>
            <a:ext cx="7603941" cy="5632311"/>
          </a:xfrm>
          <a:prstGeom prst="rect">
            <a:avLst/>
          </a:prstGeom>
          <a:solidFill>
            <a:srgbClr val="FFFF00"/>
          </a:solidFill>
        </p:spPr>
        <p:txBody>
          <a:bodyPr wrap="square" lIns="91440" tIns="45720" rIns="91440" bIns="45720" rtlCol="0" anchor="t">
            <a:spAutoFit/>
          </a:bodyPr>
          <a:lstStyle/>
          <a:p>
            <a:r>
              <a:rPr lang="en-US" dirty="0"/>
              <a:t>NCCB: Opening narration/MC introduction.</a:t>
            </a:r>
          </a:p>
          <a:p>
            <a:r>
              <a:rPr lang="en-US" dirty="0"/>
              <a:t>MC: Opening brief welcome remarks.  </a:t>
            </a:r>
          </a:p>
          <a:p>
            <a:r>
              <a:rPr lang="en-US" dirty="0"/>
              <a:t>MC: “Please stand for the Invocation”.  </a:t>
            </a:r>
          </a:p>
          <a:p>
            <a:r>
              <a:rPr lang="en-US" dirty="0"/>
              <a:t>MC:  After Invocation “Please be seated.”</a:t>
            </a:r>
          </a:p>
          <a:p>
            <a:r>
              <a:rPr lang="en-US" dirty="0"/>
              <a:t>MC:  Brief Military flag history and history of Veterans Appreciation Week theme.</a:t>
            </a:r>
          </a:p>
          <a:p>
            <a:r>
              <a:rPr lang="en-US" dirty="0"/>
              <a:t>MC: “The Nature Coast Community Band (NCCB) will initiate the procession of flags.  JROTC cadets (CADs) will participate in the racking of the flags.”</a:t>
            </a:r>
            <a:endParaRPr lang="en-US" b="1" dirty="0">
              <a:solidFill>
                <a:srgbClr val="FF0000"/>
              </a:solidFill>
            </a:endParaRPr>
          </a:p>
          <a:p>
            <a:r>
              <a:rPr lang="en-US" dirty="0"/>
              <a:t>MC:  “Ladies and Gentlemen, please rise for the presentation of the flags and remain standing for the singing of our national anthem by:________. Upon my command, place your right hand over your heart. Veterans may present arms with a hand salute.”</a:t>
            </a:r>
          </a:p>
          <a:p>
            <a:r>
              <a:rPr lang="en-US" dirty="0"/>
              <a:t>MC: “Present Arms”.  </a:t>
            </a:r>
          </a:p>
          <a:p>
            <a:r>
              <a:rPr lang="en-US" dirty="0"/>
              <a:t>NCCB:  Starts playing entry music.</a:t>
            </a:r>
          </a:p>
          <a:p>
            <a:r>
              <a:rPr lang="en-US" dirty="0"/>
              <a:t>GUF: Starts marching to center stage aisle position.</a:t>
            </a:r>
          </a:p>
          <a:p>
            <a:r>
              <a:rPr lang="en-US" dirty="0"/>
              <a:t>SAR unit followed by VO units march down center aisle with </a:t>
            </a:r>
            <a:r>
              <a:rPr lang="en-US" u="sng" dirty="0"/>
              <a:t>10‘ intervals between each unit.</a:t>
            </a:r>
          </a:p>
          <a:p>
            <a:r>
              <a:rPr lang="en-US" dirty="0"/>
              <a:t>CADs (two on each side) will move to racking positions on stage and salute flags.</a:t>
            </a:r>
          </a:p>
        </p:txBody>
      </p:sp>
      <p:sp>
        <p:nvSpPr>
          <p:cNvPr id="5" name="TextBox 4">
            <a:extLst>
              <a:ext uri="{FF2B5EF4-FFF2-40B4-BE49-F238E27FC236}">
                <a16:creationId xmlns:a16="http://schemas.microsoft.com/office/drawing/2014/main" id="{0F75227F-4B05-5000-E467-E38884D833B8}"/>
              </a:ext>
            </a:extLst>
          </p:cNvPr>
          <p:cNvSpPr txBox="1"/>
          <p:nvPr/>
        </p:nvSpPr>
        <p:spPr>
          <a:xfrm>
            <a:off x="11638844" y="6378222"/>
            <a:ext cx="312906" cy="369332"/>
          </a:xfrm>
          <a:prstGeom prst="rect">
            <a:avLst/>
          </a:prstGeom>
          <a:noFill/>
        </p:spPr>
        <p:txBody>
          <a:bodyPr wrap="none" rtlCol="0">
            <a:spAutoFit/>
          </a:bodyPr>
          <a:lstStyle/>
          <a:p>
            <a:r>
              <a:rPr lang="en-US" dirty="0"/>
              <a:t>3</a:t>
            </a:r>
          </a:p>
        </p:txBody>
      </p:sp>
      <p:sp>
        <p:nvSpPr>
          <p:cNvPr id="7" name="TextBox 6">
            <a:extLst>
              <a:ext uri="{FF2B5EF4-FFF2-40B4-BE49-F238E27FC236}">
                <a16:creationId xmlns:a16="http://schemas.microsoft.com/office/drawing/2014/main" id="{D1AEA6CB-05F8-64D8-4E3C-1CA8683BA3BC}"/>
              </a:ext>
            </a:extLst>
          </p:cNvPr>
          <p:cNvSpPr txBox="1"/>
          <p:nvPr/>
        </p:nvSpPr>
        <p:spPr>
          <a:xfrm>
            <a:off x="2177408" y="90641"/>
            <a:ext cx="7768656" cy="369332"/>
          </a:xfrm>
          <a:prstGeom prst="rect">
            <a:avLst/>
          </a:prstGeom>
          <a:solidFill>
            <a:srgbClr val="FFFF00"/>
          </a:solidFill>
        </p:spPr>
        <p:txBody>
          <a:bodyPr wrap="square" lIns="91440" tIns="45720" rIns="91440" bIns="45720" rtlCol="0" anchor="t">
            <a:spAutoFit/>
          </a:bodyPr>
          <a:lstStyle/>
          <a:p>
            <a:pPr algn="ctr"/>
            <a:r>
              <a:rPr lang="en-US" dirty="0"/>
              <a:t>Massing of the Colors </a:t>
            </a:r>
            <a:r>
              <a:rPr lang="en-US" b="1" dirty="0"/>
              <a:t>Entry</a:t>
            </a:r>
            <a:r>
              <a:rPr lang="en-US" dirty="0"/>
              <a:t> March Process</a:t>
            </a:r>
          </a:p>
        </p:txBody>
      </p:sp>
    </p:spTree>
    <p:extLst>
      <p:ext uri="{BB962C8B-B14F-4D97-AF65-F5344CB8AC3E}">
        <p14:creationId xmlns:p14="http://schemas.microsoft.com/office/powerpoint/2010/main" val="310369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BFFF08-70E9-63B5-F0CB-5D1C5B89B0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4747" t="13753" r="717" b="4504"/>
          <a:stretch>
            <a:fillRect/>
          </a:stretch>
        </p:blipFill>
        <p:spPr>
          <a:xfrm>
            <a:off x="188855" y="64058"/>
            <a:ext cx="5769813" cy="6186137"/>
          </a:xfrm>
          <a:prstGeom prst="rect">
            <a:avLst/>
          </a:prstGeom>
        </p:spPr>
      </p:pic>
      <p:pic>
        <p:nvPicPr>
          <p:cNvPr id="5" name="Picture 4">
            <a:extLst>
              <a:ext uri="{FF2B5EF4-FFF2-40B4-BE49-F238E27FC236}">
                <a16:creationId xmlns:a16="http://schemas.microsoft.com/office/drawing/2014/main" id="{51172D60-C07C-9DD4-B77A-FB30D363154A}"/>
              </a:ext>
            </a:extLst>
          </p:cNvPr>
          <p:cNvPicPr preferRelativeResize="0">
            <a:picLocks noChangeAspect="1"/>
          </p:cNvPicPr>
          <p:nvPr/>
        </p:nvPicPr>
        <p:blipFill rotWithShape="1">
          <a:blip r:embed="rId4" cstate="email">
            <a:extLst>
              <a:ext uri="{28A0092B-C50C-407E-A947-70E740481C1C}">
                <a14:useLocalDpi xmlns:a14="http://schemas.microsoft.com/office/drawing/2010/main"/>
              </a:ext>
            </a:extLst>
          </a:blip>
          <a:srcRect t="12467" r="29170" b="1342"/>
          <a:stretch>
            <a:fillRect/>
          </a:stretch>
        </p:blipFill>
        <p:spPr>
          <a:xfrm>
            <a:off x="5875028" y="111521"/>
            <a:ext cx="6189164" cy="6091210"/>
          </a:xfrm>
          <a:prstGeom prst="rect">
            <a:avLst/>
          </a:prstGeom>
        </p:spPr>
      </p:pic>
      <p:sp>
        <p:nvSpPr>
          <p:cNvPr id="3" name="TextBox 2">
            <a:extLst>
              <a:ext uri="{FF2B5EF4-FFF2-40B4-BE49-F238E27FC236}">
                <a16:creationId xmlns:a16="http://schemas.microsoft.com/office/drawing/2014/main" id="{3A93309A-52DA-E0BC-0DDA-5399107E8673}"/>
              </a:ext>
            </a:extLst>
          </p:cNvPr>
          <p:cNvSpPr txBox="1"/>
          <p:nvPr/>
        </p:nvSpPr>
        <p:spPr>
          <a:xfrm>
            <a:off x="2342093" y="146982"/>
            <a:ext cx="7768656" cy="369332"/>
          </a:xfrm>
          <a:prstGeom prst="rect">
            <a:avLst/>
          </a:prstGeom>
          <a:solidFill>
            <a:srgbClr val="FFFF00"/>
          </a:solidFill>
        </p:spPr>
        <p:txBody>
          <a:bodyPr wrap="square" rtlCol="0">
            <a:spAutoFit/>
          </a:bodyPr>
          <a:lstStyle/>
          <a:p>
            <a:pPr algn="ctr"/>
            <a:r>
              <a:rPr lang="en-US" dirty="0"/>
              <a:t>Massing of the Colors </a:t>
            </a:r>
            <a:r>
              <a:rPr lang="en-US" b="1" dirty="0"/>
              <a:t>Entry</a:t>
            </a:r>
            <a:r>
              <a:rPr lang="en-US" dirty="0"/>
              <a:t> March Process</a:t>
            </a:r>
          </a:p>
        </p:txBody>
      </p:sp>
      <p:sp>
        <p:nvSpPr>
          <p:cNvPr id="7" name="TextBox 6">
            <a:extLst>
              <a:ext uri="{FF2B5EF4-FFF2-40B4-BE49-F238E27FC236}">
                <a16:creationId xmlns:a16="http://schemas.microsoft.com/office/drawing/2014/main" id="{8B66B46E-5C56-8285-2674-DDE8A0EBD18F}"/>
              </a:ext>
            </a:extLst>
          </p:cNvPr>
          <p:cNvSpPr txBox="1"/>
          <p:nvPr/>
        </p:nvSpPr>
        <p:spPr>
          <a:xfrm>
            <a:off x="1293004" y="1632941"/>
            <a:ext cx="1159292" cy="369332"/>
          </a:xfrm>
          <a:prstGeom prst="rect">
            <a:avLst/>
          </a:prstGeom>
          <a:solidFill>
            <a:srgbClr val="FFFF00"/>
          </a:solidFill>
        </p:spPr>
        <p:txBody>
          <a:bodyPr wrap="none" rtlCol="0">
            <a:spAutoFit/>
          </a:bodyPr>
          <a:lstStyle/>
          <a:p>
            <a:r>
              <a:rPr lang="en-US" dirty="0"/>
              <a:t>US Flags</a:t>
            </a:r>
          </a:p>
        </p:txBody>
      </p:sp>
      <p:sp>
        <p:nvSpPr>
          <p:cNvPr id="44" name="TextBox 43">
            <a:extLst>
              <a:ext uri="{FF2B5EF4-FFF2-40B4-BE49-F238E27FC236}">
                <a16:creationId xmlns:a16="http://schemas.microsoft.com/office/drawing/2014/main" id="{4B24112E-462A-AD33-82B6-D45DBEEF9A86}"/>
              </a:ext>
            </a:extLst>
          </p:cNvPr>
          <p:cNvSpPr txBox="1"/>
          <p:nvPr/>
        </p:nvSpPr>
        <p:spPr>
          <a:xfrm>
            <a:off x="9680407" y="1615557"/>
            <a:ext cx="1287532" cy="369332"/>
          </a:xfrm>
          <a:prstGeom prst="rect">
            <a:avLst/>
          </a:prstGeom>
          <a:solidFill>
            <a:srgbClr val="FFFF00"/>
          </a:solidFill>
        </p:spPr>
        <p:txBody>
          <a:bodyPr wrap="none" rtlCol="0">
            <a:spAutoFit/>
          </a:bodyPr>
          <a:lstStyle/>
          <a:p>
            <a:r>
              <a:rPr lang="en-US" dirty="0"/>
              <a:t>Unit Flags</a:t>
            </a:r>
          </a:p>
        </p:txBody>
      </p:sp>
      <p:sp>
        <p:nvSpPr>
          <p:cNvPr id="11" name="Slide Number Placeholder 10">
            <a:extLst>
              <a:ext uri="{FF2B5EF4-FFF2-40B4-BE49-F238E27FC236}">
                <a16:creationId xmlns:a16="http://schemas.microsoft.com/office/drawing/2014/main" id="{4147C0CD-C36F-16D0-BD1C-1EAA61561479}"/>
              </a:ext>
            </a:extLst>
          </p:cNvPr>
          <p:cNvSpPr>
            <a:spLocks noGrp="1"/>
          </p:cNvSpPr>
          <p:nvPr>
            <p:ph type="sldNum" sz="quarter" idx="12"/>
          </p:nvPr>
        </p:nvSpPr>
        <p:spPr/>
        <p:txBody>
          <a:bodyPr/>
          <a:lstStyle/>
          <a:p>
            <a:fld id="{D8DA9DAA-006C-4F4B-980E-E3DF019B24E2}" type="slidenum">
              <a:rPr lang="en-US" smtClean="0"/>
              <a:pPr/>
              <a:t>4</a:t>
            </a:fld>
            <a:endParaRPr lang="en-US" dirty="0"/>
          </a:p>
        </p:txBody>
      </p:sp>
      <p:pic>
        <p:nvPicPr>
          <p:cNvPr id="12" name="Picture 11">
            <a:extLst>
              <a:ext uri="{FF2B5EF4-FFF2-40B4-BE49-F238E27FC236}">
                <a16:creationId xmlns:a16="http://schemas.microsoft.com/office/drawing/2014/main" id="{05DB4152-613B-B07E-1AF6-1E6F4D36DDC7}"/>
              </a:ext>
            </a:extLst>
          </p:cNvPr>
          <p:cNvPicPr preferRelativeResize="0">
            <a:picLocks/>
          </p:cNvPicPr>
          <p:nvPr/>
        </p:nvPicPr>
        <p:blipFill>
          <a:blip r:embed="rId5" cstate="email">
            <a:extLst>
              <a:ext uri="{28A0092B-C50C-407E-A947-70E740481C1C}">
                <a14:useLocalDpi xmlns:a14="http://schemas.microsoft.com/office/drawing/2010/main"/>
              </a:ext>
            </a:extLst>
          </a:blip>
          <a:stretch>
            <a:fillRect/>
          </a:stretch>
        </p:blipFill>
        <p:spPr>
          <a:xfrm rot="10800000">
            <a:off x="7203350" y="4597535"/>
            <a:ext cx="457200" cy="1371600"/>
          </a:xfrm>
          <a:prstGeom prst="rect">
            <a:avLst/>
          </a:prstGeom>
        </p:spPr>
      </p:pic>
      <p:pic>
        <p:nvPicPr>
          <p:cNvPr id="13" name="Picture 12">
            <a:extLst>
              <a:ext uri="{FF2B5EF4-FFF2-40B4-BE49-F238E27FC236}">
                <a16:creationId xmlns:a16="http://schemas.microsoft.com/office/drawing/2014/main" id="{0A46A3C9-F336-8AE8-3C91-06A99978B2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4843676" y="4633996"/>
            <a:ext cx="457240" cy="1335140"/>
          </a:xfrm>
          <a:prstGeom prst="rect">
            <a:avLst/>
          </a:prstGeom>
        </p:spPr>
      </p:pic>
      <p:sp>
        <p:nvSpPr>
          <p:cNvPr id="37" name="Oval 36">
            <a:extLst>
              <a:ext uri="{FF2B5EF4-FFF2-40B4-BE49-F238E27FC236}">
                <a16:creationId xmlns:a16="http://schemas.microsoft.com/office/drawing/2014/main" id="{2690A6C8-57EE-C168-AF2C-8141AE690B09}"/>
              </a:ext>
            </a:extLst>
          </p:cNvPr>
          <p:cNvSpPr>
            <a:spLocks noChangeAspect="1"/>
          </p:cNvSpPr>
          <p:nvPr/>
        </p:nvSpPr>
        <p:spPr>
          <a:xfrm>
            <a:off x="5843012" y="275314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G</a:t>
            </a:r>
          </a:p>
          <a:p>
            <a:pPr algn="ctr"/>
            <a:r>
              <a:rPr lang="en-US" sz="700" b="1" dirty="0">
                <a:solidFill>
                  <a:schemeClr val="tx1"/>
                </a:solidFill>
              </a:rPr>
              <a:t>U</a:t>
            </a:r>
          </a:p>
          <a:p>
            <a:pPr algn="ctr"/>
            <a:r>
              <a:rPr lang="en-US" sz="700" b="1" dirty="0">
                <a:solidFill>
                  <a:schemeClr val="tx1"/>
                </a:solidFill>
              </a:rPr>
              <a:t>F</a:t>
            </a:r>
          </a:p>
        </p:txBody>
      </p:sp>
      <p:pic>
        <p:nvPicPr>
          <p:cNvPr id="64" name="Picture 63">
            <a:extLst>
              <a:ext uri="{FF2B5EF4-FFF2-40B4-BE49-F238E27FC236}">
                <a16:creationId xmlns:a16="http://schemas.microsoft.com/office/drawing/2014/main" id="{88018767-C5B3-2244-881A-9860BF5F1EEC}"/>
              </a:ext>
            </a:extLst>
          </p:cNvPr>
          <p:cNvPicPr>
            <a:picLocks noChangeAspect="1"/>
          </p:cNvPicPr>
          <p:nvPr/>
        </p:nvPicPr>
        <p:blipFill>
          <a:blip r:embed="rId7"/>
          <a:stretch>
            <a:fillRect/>
          </a:stretch>
        </p:blipFill>
        <p:spPr>
          <a:xfrm>
            <a:off x="5407966" y="3059210"/>
            <a:ext cx="476335" cy="3749040"/>
          </a:xfrm>
          <a:prstGeom prst="rect">
            <a:avLst/>
          </a:prstGeom>
        </p:spPr>
      </p:pic>
      <p:pic>
        <p:nvPicPr>
          <p:cNvPr id="65" name="Picture 64">
            <a:extLst>
              <a:ext uri="{FF2B5EF4-FFF2-40B4-BE49-F238E27FC236}">
                <a16:creationId xmlns:a16="http://schemas.microsoft.com/office/drawing/2014/main" id="{D04F02CE-7141-5B57-160D-B4A47411245E}"/>
              </a:ext>
            </a:extLst>
          </p:cNvPr>
          <p:cNvPicPr>
            <a:picLocks noChangeAspect="1"/>
          </p:cNvPicPr>
          <p:nvPr/>
        </p:nvPicPr>
        <p:blipFill>
          <a:blip r:embed="rId8"/>
          <a:stretch>
            <a:fillRect/>
          </a:stretch>
        </p:blipFill>
        <p:spPr>
          <a:xfrm rot="21600000">
            <a:off x="6227867" y="3056797"/>
            <a:ext cx="476335" cy="3749040"/>
          </a:xfrm>
          <a:prstGeom prst="rect">
            <a:avLst/>
          </a:prstGeom>
        </p:spPr>
      </p:pic>
      <p:sp>
        <p:nvSpPr>
          <p:cNvPr id="4" name="TextBox 3">
            <a:extLst>
              <a:ext uri="{FF2B5EF4-FFF2-40B4-BE49-F238E27FC236}">
                <a16:creationId xmlns:a16="http://schemas.microsoft.com/office/drawing/2014/main" id="{FFF99AC0-0ADF-5810-5070-25CB25B8F6A8}"/>
              </a:ext>
            </a:extLst>
          </p:cNvPr>
          <p:cNvSpPr txBox="1"/>
          <p:nvPr/>
        </p:nvSpPr>
        <p:spPr>
          <a:xfrm>
            <a:off x="121631" y="2264884"/>
            <a:ext cx="4959909" cy="1754326"/>
          </a:xfrm>
          <a:prstGeom prst="rect">
            <a:avLst/>
          </a:prstGeom>
          <a:solidFill>
            <a:srgbClr val="FFFF00"/>
          </a:solidFill>
        </p:spPr>
        <p:txBody>
          <a:bodyPr wrap="square" lIns="91440" tIns="45720" rIns="91440" bIns="45720" rtlCol="0" anchor="t">
            <a:spAutoFit/>
          </a:bodyPr>
          <a:lstStyle/>
          <a:p>
            <a:pPr marL="285750" indent="-285750">
              <a:buFont typeface="Arial" panose="020B0604020202020204" pitchFamily="34" charset="0"/>
              <a:buChar char="•"/>
            </a:pPr>
            <a:r>
              <a:rPr lang="en-US" dirty="0"/>
              <a:t>NCCB starts playing entry music  </a:t>
            </a:r>
          </a:p>
          <a:p>
            <a:pPr marL="285750" indent="-285750">
              <a:buFont typeface="Arial" panose="020B0604020202020204" pitchFamily="34" charset="0"/>
              <a:buChar char="•"/>
            </a:pPr>
            <a:r>
              <a:rPr lang="en-US" dirty="0"/>
              <a:t>GUF: starts marching to assume center stage floor position. </a:t>
            </a:r>
          </a:p>
          <a:p>
            <a:pPr marL="285750" indent="-285750">
              <a:buFont typeface="Arial" panose="020B0604020202020204" pitchFamily="34" charset="0"/>
              <a:buChar char="•"/>
            </a:pPr>
            <a:r>
              <a:rPr lang="en-US" dirty="0"/>
              <a:t>SAR marches in </a:t>
            </a:r>
            <a:r>
              <a:rPr lang="en-US" u="sng" dirty="0"/>
              <a:t>10 feet from GUF </a:t>
            </a:r>
            <a:r>
              <a:rPr lang="en-US" dirty="0"/>
              <a:t>followed by VO units </a:t>
            </a:r>
            <a:r>
              <a:rPr lang="en-US" u="sng" dirty="0"/>
              <a:t>10-foot intervals between each set of flags.</a:t>
            </a:r>
          </a:p>
        </p:txBody>
      </p:sp>
      <p:sp>
        <p:nvSpPr>
          <p:cNvPr id="8" name="TextBox 7">
            <a:extLst>
              <a:ext uri="{FF2B5EF4-FFF2-40B4-BE49-F238E27FC236}">
                <a16:creationId xmlns:a16="http://schemas.microsoft.com/office/drawing/2014/main" id="{0D1AA5BD-2512-DFBE-3E71-A8E4EA315897}"/>
              </a:ext>
            </a:extLst>
          </p:cNvPr>
          <p:cNvSpPr txBox="1"/>
          <p:nvPr/>
        </p:nvSpPr>
        <p:spPr>
          <a:xfrm>
            <a:off x="11638844" y="6378222"/>
            <a:ext cx="312906" cy="369332"/>
          </a:xfrm>
          <a:prstGeom prst="rect">
            <a:avLst/>
          </a:prstGeom>
          <a:noFill/>
        </p:spPr>
        <p:txBody>
          <a:bodyPr wrap="none" rtlCol="0">
            <a:spAutoFit/>
          </a:bodyPr>
          <a:lstStyle/>
          <a:p>
            <a:r>
              <a:rPr lang="en-US" dirty="0"/>
              <a:t>4</a:t>
            </a:r>
          </a:p>
        </p:txBody>
      </p:sp>
    </p:spTree>
    <p:extLst>
      <p:ext uri="{BB962C8B-B14F-4D97-AF65-F5344CB8AC3E}">
        <p14:creationId xmlns:p14="http://schemas.microsoft.com/office/powerpoint/2010/main" val="561071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A7560-E039-06D9-B61A-7363A886E9F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62E6F30-ACF4-967B-E4C9-9EADCBC225FA}"/>
              </a:ext>
            </a:extLst>
          </p:cNvPr>
          <p:cNvPicPr preferRelativeResize="0">
            <a:picLocks noChangeAspect="1"/>
          </p:cNvPicPr>
          <p:nvPr/>
        </p:nvPicPr>
        <p:blipFill>
          <a:blip r:embed="rId3" cstate="email">
            <a:extLst>
              <a:ext uri="{28A0092B-C50C-407E-A947-70E740481C1C}">
                <a14:useLocalDpi xmlns:a14="http://schemas.microsoft.com/office/drawing/2010/main"/>
              </a:ext>
            </a:extLst>
          </a:blip>
          <a:srcRect l="175" t="39200" r="-764" b="1271"/>
          <a:stretch>
            <a:fillRect/>
          </a:stretch>
        </p:blipFill>
        <p:spPr>
          <a:xfrm>
            <a:off x="204758" y="889348"/>
            <a:ext cx="11978640" cy="5939335"/>
          </a:xfrm>
          <a:prstGeom prst="rect">
            <a:avLst/>
          </a:prstGeom>
        </p:spPr>
      </p:pic>
      <p:sp>
        <p:nvSpPr>
          <p:cNvPr id="2" name="TextBox 1">
            <a:extLst>
              <a:ext uri="{FF2B5EF4-FFF2-40B4-BE49-F238E27FC236}">
                <a16:creationId xmlns:a16="http://schemas.microsoft.com/office/drawing/2014/main" id="{4A2245F9-49D6-ACB8-0B22-5F68F2910EDA}"/>
              </a:ext>
            </a:extLst>
          </p:cNvPr>
          <p:cNvSpPr txBox="1"/>
          <p:nvPr/>
        </p:nvSpPr>
        <p:spPr>
          <a:xfrm>
            <a:off x="10888494" y="5877385"/>
            <a:ext cx="312906" cy="369332"/>
          </a:xfrm>
          <a:prstGeom prst="rect">
            <a:avLst/>
          </a:prstGeom>
          <a:noFill/>
        </p:spPr>
        <p:txBody>
          <a:bodyPr wrap="none" rtlCol="0">
            <a:spAutoFit/>
          </a:bodyPr>
          <a:lstStyle/>
          <a:p>
            <a:r>
              <a:rPr lang="en-US" dirty="0"/>
              <a:t>5</a:t>
            </a:r>
          </a:p>
        </p:txBody>
      </p:sp>
      <p:sp>
        <p:nvSpPr>
          <p:cNvPr id="29" name="TextBox 28">
            <a:extLst>
              <a:ext uri="{FF2B5EF4-FFF2-40B4-BE49-F238E27FC236}">
                <a16:creationId xmlns:a16="http://schemas.microsoft.com/office/drawing/2014/main" id="{64AF1007-CC93-BE43-C1B6-AB476841CAC7}"/>
              </a:ext>
            </a:extLst>
          </p:cNvPr>
          <p:cNvSpPr txBox="1"/>
          <p:nvPr/>
        </p:nvSpPr>
        <p:spPr>
          <a:xfrm>
            <a:off x="3191376" y="49005"/>
            <a:ext cx="6400800" cy="369332"/>
          </a:xfrm>
          <a:prstGeom prst="rect">
            <a:avLst/>
          </a:prstGeom>
          <a:solidFill>
            <a:srgbClr val="FFFF00"/>
          </a:solidFill>
        </p:spPr>
        <p:txBody>
          <a:bodyPr wrap="square" rtlCol="0">
            <a:spAutoFit/>
          </a:bodyPr>
          <a:lstStyle/>
          <a:p>
            <a:pPr algn="ctr"/>
            <a:r>
              <a:rPr lang="en-US" dirty="0"/>
              <a:t>Massing of the Colors </a:t>
            </a:r>
            <a:r>
              <a:rPr lang="en-US" b="1" dirty="0"/>
              <a:t>Entry</a:t>
            </a:r>
            <a:r>
              <a:rPr lang="en-US" dirty="0"/>
              <a:t> March Process</a:t>
            </a:r>
          </a:p>
        </p:txBody>
      </p:sp>
      <p:pic>
        <p:nvPicPr>
          <p:cNvPr id="14" name="Picture 13">
            <a:extLst>
              <a:ext uri="{FF2B5EF4-FFF2-40B4-BE49-F238E27FC236}">
                <a16:creationId xmlns:a16="http://schemas.microsoft.com/office/drawing/2014/main" id="{9145EA3C-B8D8-86D2-3DE5-B4C6591C1F9A}"/>
              </a:ext>
            </a:extLst>
          </p:cNvPr>
          <p:cNvPicPr>
            <a:picLocks noChangeAspect="1"/>
          </p:cNvPicPr>
          <p:nvPr/>
        </p:nvPicPr>
        <p:blipFill>
          <a:blip r:embed="rId4"/>
          <a:stretch>
            <a:fillRect/>
          </a:stretch>
        </p:blipFill>
        <p:spPr>
          <a:xfrm>
            <a:off x="5822055" y="4945103"/>
            <a:ext cx="377985" cy="414564"/>
          </a:xfrm>
          <a:prstGeom prst="rect">
            <a:avLst/>
          </a:prstGeom>
        </p:spPr>
      </p:pic>
      <p:pic>
        <p:nvPicPr>
          <p:cNvPr id="15" name="Picture 14">
            <a:extLst>
              <a:ext uri="{FF2B5EF4-FFF2-40B4-BE49-F238E27FC236}">
                <a16:creationId xmlns:a16="http://schemas.microsoft.com/office/drawing/2014/main" id="{4D1EDE1F-9118-BC72-E778-6F74BF9222D2}"/>
              </a:ext>
            </a:extLst>
          </p:cNvPr>
          <p:cNvPicPr>
            <a:picLocks noChangeAspect="1"/>
          </p:cNvPicPr>
          <p:nvPr/>
        </p:nvPicPr>
        <p:blipFill>
          <a:blip r:embed="rId5"/>
          <a:stretch>
            <a:fillRect/>
          </a:stretch>
        </p:blipFill>
        <p:spPr>
          <a:xfrm>
            <a:off x="5354313" y="4957992"/>
            <a:ext cx="384081" cy="420660"/>
          </a:xfrm>
          <a:prstGeom prst="rect">
            <a:avLst/>
          </a:prstGeom>
        </p:spPr>
      </p:pic>
      <p:pic>
        <p:nvPicPr>
          <p:cNvPr id="16" name="Picture 15">
            <a:extLst>
              <a:ext uri="{FF2B5EF4-FFF2-40B4-BE49-F238E27FC236}">
                <a16:creationId xmlns:a16="http://schemas.microsoft.com/office/drawing/2014/main" id="{7CAE78C7-2642-4A89-A473-711D55CFAD78}"/>
              </a:ext>
            </a:extLst>
          </p:cNvPr>
          <p:cNvPicPr>
            <a:picLocks noChangeAspect="1"/>
          </p:cNvPicPr>
          <p:nvPr/>
        </p:nvPicPr>
        <p:blipFill>
          <a:blip r:embed="rId5"/>
          <a:stretch>
            <a:fillRect/>
          </a:stretch>
        </p:blipFill>
        <p:spPr>
          <a:xfrm>
            <a:off x="6280496" y="4940376"/>
            <a:ext cx="384081" cy="420660"/>
          </a:xfrm>
          <a:prstGeom prst="rect">
            <a:avLst/>
          </a:prstGeom>
        </p:spPr>
      </p:pic>
      <p:pic>
        <p:nvPicPr>
          <p:cNvPr id="17" name="Picture 16">
            <a:extLst>
              <a:ext uri="{FF2B5EF4-FFF2-40B4-BE49-F238E27FC236}">
                <a16:creationId xmlns:a16="http://schemas.microsoft.com/office/drawing/2014/main" id="{DC908F7F-9A25-8A30-E4CB-C28473AEDADE}"/>
              </a:ext>
            </a:extLst>
          </p:cNvPr>
          <p:cNvPicPr>
            <a:picLocks noChangeAspect="1"/>
          </p:cNvPicPr>
          <p:nvPr/>
        </p:nvPicPr>
        <p:blipFill>
          <a:blip r:embed="rId6"/>
          <a:stretch>
            <a:fillRect/>
          </a:stretch>
        </p:blipFill>
        <p:spPr>
          <a:xfrm>
            <a:off x="4242786" y="4916145"/>
            <a:ext cx="384081" cy="420660"/>
          </a:xfrm>
          <a:prstGeom prst="rect">
            <a:avLst/>
          </a:prstGeom>
        </p:spPr>
      </p:pic>
      <p:pic>
        <p:nvPicPr>
          <p:cNvPr id="18" name="Picture 17">
            <a:extLst>
              <a:ext uri="{FF2B5EF4-FFF2-40B4-BE49-F238E27FC236}">
                <a16:creationId xmlns:a16="http://schemas.microsoft.com/office/drawing/2014/main" id="{2B2082B0-3768-37FF-E23F-EDBBE12515D1}"/>
              </a:ext>
            </a:extLst>
          </p:cNvPr>
          <p:cNvPicPr>
            <a:picLocks noChangeAspect="1"/>
          </p:cNvPicPr>
          <p:nvPr/>
        </p:nvPicPr>
        <p:blipFill>
          <a:blip r:embed="rId6"/>
          <a:stretch>
            <a:fillRect/>
          </a:stretch>
        </p:blipFill>
        <p:spPr>
          <a:xfrm>
            <a:off x="7377267" y="4899175"/>
            <a:ext cx="384081" cy="420660"/>
          </a:xfrm>
          <a:prstGeom prst="rect">
            <a:avLst/>
          </a:prstGeom>
        </p:spPr>
      </p:pic>
      <p:pic>
        <p:nvPicPr>
          <p:cNvPr id="19" name="Picture 18">
            <a:extLst>
              <a:ext uri="{FF2B5EF4-FFF2-40B4-BE49-F238E27FC236}">
                <a16:creationId xmlns:a16="http://schemas.microsoft.com/office/drawing/2014/main" id="{C1BD75B6-5E3B-38BE-6C37-85F9E55A095E}"/>
              </a:ext>
            </a:extLst>
          </p:cNvPr>
          <p:cNvPicPr>
            <a:picLocks noChangeAspect="1"/>
          </p:cNvPicPr>
          <p:nvPr/>
        </p:nvPicPr>
        <p:blipFill>
          <a:blip r:embed="rId7"/>
          <a:stretch>
            <a:fillRect/>
          </a:stretch>
        </p:blipFill>
        <p:spPr>
          <a:xfrm>
            <a:off x="7830631" y="4889339"/>
            <a:ext cx="384081" cy="414564"/>
          </a:xfrm>
          <a:prstGeom prst="rect">
            <a:avLst/>
          </a:prstGeom>
        </p:spPr>
      </p:pic>
      <p:pic>
        <p:nvPicPr>
          <p:cNvPr id="20" name="Picture 19">
            <a:extLst>
              <a:ext uri="{FF2B5EF4-FFF2-40B4-BE49-F238E27FC236}">
                <a16:creationId xmlns:a16="http://schemas.microsoft.com/office/drawing/2014/main" id="{7373CD48-C239-C760-8D87-F352D948D7B4}"/>
              </a:ext>
            </a:extLst>
          </p:cNvPr>
          <p:cNvPicPr>
            <a:picLocks noChangeAspect="1"/>
          </p:cNvPicPr>
          <p:nvPr/>
        </p:nvPicPr>
        <p:blipFill>
          <a:blip r:embed="rId7"/>
          <a:stretch>
            <a:fillRect/>
          </a:stretch>
        </p:blipFill>
        <p:spPr>
          <a:xfrm>
            <a:off x="3806682" y="4916145"/>
            <a:ext cx="384081" cy="414564"/>
          </a:xfrm>
          <a:prstGeom prst="rect">
            <a:avLst/>
          </a:prstGeom>
        </p:spPr>
      </p:pic>
      <p:pic>
        <p:nvPicPr>
          <p:cNvPr id="21" name="Picture 20">
            <a:extLst>
              <a:ext uri="{FF2B5EF4-FFF2-40B4-BE49-F238E27FC236}">
                <a16:creationId xmlns:a16="http://schemas.microsoft.com/office/drawing/2014/main" id="{D0C11D33-ECF2-7371-CB7E-4690FD81818C}"/>
              </a:ext>
            </a:extLst>
          </p:cNvPr>
          <p:cNvPicPr>
            <a:picLocks noChangeAspect="1"/>
          </p:cNvPicPr>
          <p:nvPr/>
        </p:nvPicPr>
        <p:blipFill>
          <a:blip r:embed="rId8"/>
          <a:stretch>
            <a:fillRect/>
          </a:stretch>
        </p:blipFill>
        <p:spPr>
          <a:xfrm>
            <a:off x="8309596" y="4851796"/>
            <a:ext cx="384081" cy="420660"/>
          </a:xfrm>
          <a:prstGeom prst="rect">
            <a:avLst/>
          </a:prstGeom>
        </p:spPr>
      </p:pic>
      <p:pic>
        <p:nvPicPr>
          <p:cNvPr id="22" name="Picture 21">
            <a:extLst>
              <a:ext uri="{FF2B5EF4-FFF2-40B4-BE49-F238E27FC236}">
                <a16:creationId xmlns:a16="http://schemas.microsoft.com/office/drawing/2014/main" id="{121F2D36-6093-C1C5-4611-79AE96AAB993}"/>
              </a:ext>
            </a:extLst>
          </p:cNvPr>
          <p:cNvPicPr>
            <a:picLocks noChangeAspect="1"/>
          </p:cNvPicPr>
          <p:nvPr/>
        </p:nvPicPr>
        <p:blipFill>
          <a:blip r:embed="rId8"/>
          <a:stretch>
            <a:fillRect/>
          </a:stretch>
        </p:blipFill>
        <p:spPr>
          <a:xfrm>
            <a:off x="3389904" y="4855632"/>
            <a:ext cx="384081" cy="420660"/>
          </a:xfrm>
          <a:prstGeom prst="rect">
            <a:avLst/>
          </a:prstGeom>
        </p:spPr>
      </p:pic>
      <p:pic>
        <p:nvPicPr>
          <p:cNvPr id="33" name="Picture 32">
            <a:extLst>
              <a:ext uri="{FF2B5EF4-FFF2-40B4-BE49-F238E27FC236}">
                <a16:creationId xmlns:a16="http://schemas.microsoft.com/office/drawing/2014/main" id="{7EF496A5-FD81-FBC8-F5F1-52C965DA4FA5}"/>
              </a:ext>
            </a:extLst>
          </p:cNvPr>
          <p:cNvPicPr>
            <a:picLocks noChangeAspect="1"/>
          </p:cNvPicPr>
          <p:nvPr/>
        </p:nvPicPr>
        <p:blipFill>
          <a:blip r:embed="rId9"/>
          <a:stretch>
            <a:fillRect/>
          </a:stretch>
        </p:blipFill>
        <p:spPr>
          <a:xfrm>
            <a:off x="2897213" y="4809665"/>
            <a:ext cx="390178" cy="420660"/>
          </a:xfrm>
          <a:prstGeom prst="rect">
            <a:avLst/>
          </a:prstGeom>
        </p:spPr>
      </p:pic>
      <p:pic>
        <p:nvPicPr>
          <p:cNvPr id="34" name="Picture 33">
            <a:extLst>
              <a:ext uri="{FF2B5EF4-FFF2-40B4-BE49-F238E27FC236}">
                <a16:creationId xmlns:a16="http://schemas.microsoft.com/office/drawing/2014/main" id="{CDF80E60-ED68-BD45-76F8-E6366E7E2765}"/>
              </a:ext>
            </a:extLst>
          </p:cNvPr>
          <p:cNvPicPr>
            <a:picLocks noChangeAspect="1"/>
          </p:cNvPicPr>
          <p:nvPr/>
        </p:nvPicPr>
        <p:blipFill>
          <a:blip r:embed="rId9"/>
          <a:stretch>
            <a:fillRect/>
          </a:stretch>
        </p:blipFill>
        <p:spPr>
          <a:xfrm>
            <a:off x="8739294" y="4809665"/>
            <a:ext cx="390178" cy="420660"/>
          </a:xfrm>
          <a:prstGeom prst="rect">
            <a:avLst/>
          </a:prstGeom>
        </p:spPr>
      </p:pic>
      <p:pic>
        <p:nvPicPr>
          <p:cNvPr id="35" name="Picture 34">
            <a:extLst>
              <a:ext uri="{FF2B5EF4-FFF2-40B4-BE49-F238E27FC236}">
                <a16:creationId xmlns:a16="http://schemas.microsoft.com/office/drawing/2014/main" id="{BEAE927F-E4B8-000B-B50E-60E5BF5A33AF}"/>
              </a:ext>
            </a:extLst>
          </p:cNvPr>
          <p:cNvPicPr>
            <a:picLocks noChangeAspect="1"/>
          </p:cNvPicPr>
          <p:nvPr/>
        </p:nvPicPr>
        <p:blipFill>
          <a:blip r:embed="rId10"/>
          <a:stretch>
            <a:fillRect/>
          </a:stretch>
        </p:blipFill>
        <p:spPr>
          <a:xfrm>
            <a:off x="2466940" y="4783404"/>
            <a:ext cx="384081" cy="420660"/>
          </a:xfrm>
          <a:prstGeom prst="rect">
            <a:avLst/>
          </a:prstGeom>
        </p:spPr>
      </p:pic>
      <p:pic>
        <p:nvPicPr>
          <p:cNvPr id="36" name="Picture 35">
            <a:extLst>
              <a:ext uri="{FF2B5EF4-FFF2-40B4-BE49-F238E27FC236}">
                <a16:creationId xmlns:a16="http://schemas.microsoft.com/office/drawing/2014/main" id="{44445C18-1C61-0CE1-865D-E9E7E34CAE77}"/>
              </a:ext>
            </a:extLst>
          </p:cNvPr>
          <p:cNvPicPr>
            <a:picLocks noChangeAspect="1"/>
          </p:cNvPicPr>
          <p:nvPr/>
        </p:nvPicPr>
        <p:blipFill>
          <a:blip r:embed="rId10"/>
          <a:stretch>
            <a:fillRect/>
          </a:stretch>
        </p:blipFill>
        <p:spPr>
          <a:xfrm>
            <a:off x="9208095" y="4750614"/>
            <a:ext cx="384081" cy="420660"/>
          </a:xfrm>
          <a:prstGeom prst="rect">
            <a:avLst/>
          </a:prstGeom>
        </p:spPr>
      </p:pic>
      <p:pic>
        <p:nvPicPr>
          <p:cNvPr id="37" name="Picture 36">
            <a:extLst>
              <a:ext uri="{FF2B5EF4-FFF2-40B4-BE49-F238E27FC236}">
                <a16:creationId xmlns:a16="http://schemas.microsoft.com/office/drawing/2014/main" id="{29E38588-685B-53B0-8DBF-DA7AC15ADB17}"/>
              </a:ext>
            </a:extLst>
          </p:cNvPr>
          <p:cNvPicPr>
            <a:picLocks noChangeAspect="1"/>
          </p:cNvPicPr>
          <p:nvPr/>
        </p:nvPicPr>
        <p:blipFill>
          <a:blip r:embed="rId11"/>
          <a:stretch>
            <a:fillRect/>
          </a:stretch>
        </p:blipFill>
        <p:spPr>
          <a:xfrm>
            <a:off x="9654451" y="4705815"/>
            <a:ext cx="384081" cy="420660"/>
          </a:xfrm>
          <a:prstGeom prst="rect">
            <a:avLst/>
          </a:prstGeom>
        </p:spPr>
      </p:pic>
      <p:pic>
        <p:nvPicPr>
          <p:cNvPr id="38" name="Picture 37">
            <a:extLst>
              <a:ext uri="{FF2B5EF4-FFF2-40B4-BE49-F238E27FC236}">
                <a16:creationId xmlns:a16="http://schemas.microsoft.com/office/drawing/2014/main" id="{F5BE3416-D23C-932D-FAE2-5757E0ECE1D2}"/>
              </a:ext>
            </a:extLst>
          </p:cNvPr>
          <p:cNvPicPr>
            <a:picLocks noChangeAspect="1"/>
          </p:cNvPicPr>
          <p:nvPr/>
        </p:nvPicPr>
        <p:blipFill>
          <a:blip r:embed="rId11"/>
          <a:stretch>
            <a:fillRect/>
          </a:stretch>
        </p:blipFill>
        <p:spPr>
          <a:xfrm>
            <a:off x="2004144" y="4734773"/>
            <a:ext cx="384081" cy="420660"/>
          </a:xfrm>
          <a:prstGeom prst="rect">
            <a:avLst/>
          </a:prstGeom>
        </p:spPr>
      </p:pic>
      <p:pic>
        <p:nvPicPr>
          <p:cNvPr id="39" name="Picture 38">
            <a:extLst>
              <a:ext uri="{FF2B5EF4-FFF2-40B4-BE49-F238E27FC236}">
                <a16:creationId xmlns:a16="http://schemas.microsoft.com/office/drawing/2014/main" id="{BFEADB2E-5A16-3C9C-3D70-735F4197DBE9}"/>
              </a:ext>
            </a:extLst>
          </p:cNvPr>
          <p:cNvPicPr>
            <a:picLocks noChangeAspect="1"/>
          </p:cNvPicPr>
          <p:nvPr/>
        </p:nvPicPr>
        <p:blipFill>
          <a:blip r:embed="rId12"/>
          <a:stretch>
            <a:fillRect/>
          </a:stretch>
        </p:blipFill>
        <p:spPr>
          <a:xfrm>
            <a:off x="10109816" y="4642965"/>
            <a:ext cx="390178" cy="420660"/>
          </a:xfrm>
          <a:prstGeom prst="rect">
            <a:avLst/>
          </a:prstGeom>
        </p:spPr>
      </p:pic>
      <p:pic>
        <p:nvPicPr>
          <p:cNvPr id="40" name="Picture 39">
            <a:extLst>
              <a:ext uri="{FF2B5EF4-FFF2-40B4-BE49-F238E27FC236}">
                <a16:creationId xmlns:a16="http://schemas.microsoft.com/office/drawing/2014/main" id="{00AFCBEA-4807-79D4-7601-7D343E837FB8}"/>
              </a:ext>
            </a:extLst>
          </p:cNvPr>
          <p:cNvPicPr>
            <a:picLocks noChangeAspect="1"/>
          </p:cNvPicPr>
          <p:nvPr/>
        </p:nvPicPr>
        <p:blipFill>
          <a:blip r:embed="rId12"/>
          <a:stretch>
            <a:fillRect/>
          </a:stretch>
        </p:blipFill>
        <p:spPr>
          <a:xfrm>
            <a:off x="1543321" y="4679009"/>
            <a:ext cx="390178" cy="420660"/>
          </a:xfrm>
          <a:prstGeom prst="rect">
            <a:avLst/>
          </a:prstGeom>
        </p:spPr>
      </p:pic>
      <p:pic>
        <p:nvPicPr>
          <p:cNvPr id="41" name="Picture 40">
            <a:extLst>
              <a:ext uri="{FF2B5EF4-FFF2-40B4-BE49-F238E27FC236}">
                <a16:creationId xmlns:a16="http://schemas.microsoft.com/office/drawing/2014/main" id="{61D65E1B-DF74-ED37-DD6F-4D499ACD2F4F}"/>
              </a:ext>
            </a:extLst>
          </p:cNvPr>
          <p:cNvPicPr>
            <a:picLocks noChangeAspect="1"/>
          </p:cNvPicPr>
          <p:nvPr/>
        </p:nvPicPr>
        <p:blipFill>
          <a:blip r:embed="rId13"/>
          <a:stretch>
            <a:fillRect/>
          </a:stretch>
        </p:blipFill>
        <p:spPr>
          <a:xfrm>
            <a:off x="10547571" y="4541930"/>
            <a:ext cx="499915" cy="414564"/>
          </a:xfrm>
          <a:prstGeom prst="rect">
            <a:avLst/>
          </a:prstGeom>
        </p:spPr>
      </p:pic>
      <p:pic>
        <p:nvPicPr>
          <p:cNvPr id="42" name="Picture 41">
            <a:extLst>
              <a:ext uri="{FF2B5EF4-FFF2-40B4-BE49-F238E27FC236}">
                <a16:creationId xmlns:a16="http://schemas.microsoft.com/office/drawing/2014/main" id="{212DCF78-4D44-4629-1A60-A3DDD8632482}"/>
              </a:ext>
            </a:extLst>
          </p:cNvPr>
          <p:cNvPicPr>
            <a:picLocks noChangeAspect="1"/>
          </p:cNvPicPr>
          <p:nvPr/>
        </p:nvPicPr>
        <p:blipFill>
          <a:blip r:embed="rId13"/>
          <a:stretch>
            <a:fillRect/>
          </a:stretch>
        </p:blipFill>
        <p:spPr>
          <a:xfrm>
            <a:off x="1101671" y="4579170"/>
            <a:ext cx="499915" cy="414564"/>
          </a:xfrm>
          <a:prstGeom prst="rect">
            <a:avLst/>
          </a:prstGeom>
        </p:spPr>
      </p:pic>
      <p:pic>
        <p:nvPicPr>
          <p:cNvPr id="43" name="Picture 42">
            <a:extLst>
              <a:ext uri="{FF2B5EF4-FFF2-40B4-BE49-F238E27FC236}">
                <a16:creationId xmlns:a16="http://schemas.microsoft.com/office/drawing/2014/main" id="{70226C5E-2E66-2643-D4A7-0DA121EE5801}"/>
              </a:ext>
            </a:extLst>
          </p:cNvPr>
          <p:cNvPicPr>
            <a:picLocks noChangeAspect="1"/>
          </p:cNvPicPr>
          <p:nvPr/>
        </p:nvPicPr>
        <p:blipFill>
          <a:blip r:embed="rId14"/>
          <a:stretch>
            <a:fillRect/>
          </a:stretch>
        </p:blipFill>
        <p:spPr>
          <a:xfrm>
            <a:off x="10975572" y="4429586"/>
            <a:ext cx="512108" cy="426757"/>
          </a:xfrm>
          <a:prstGeom prst="rect">
            <a:avLst/>
          </a:prstGeom>
        </p:spPr>
      </p:pic>
      <p:pic>
        <p:nvPicPr>
          <p:cNvPr id="44" name="Picture 43">
            <a:extLst>
              <a:ext uri="{FF2B5EF4-FFF2-40B4-BE49-F238E27FC236}">
                <a16:creationId xmlns:a16="http://schemas.microsoft.com/office/drawing/2014/main" id="{C0994E51-DDFC-F168-533C-4C54705901CA}"/>
              </a:ext>
            </a:extLst>
          </p:cNvPr>
          <p:cNvPicPr>
            <a:picLocks noChangeAspect="1"/>
          </p:cNvPicPr>
          <p:nvPr/>
        </p:nvPicPr>
        <p:blipFill>
          <a:blip r:embed="rId14"/>
          <a:stretch>
            <a:fillRect/>
          </a:stretch>
        </p:blipFill>
        <p:spPr>
          <a:xfrm>
            <a:off x="608374" y="4505980"/>
            <a:ext cx="512108" cy="450514"/>
          </a:xfrm>
          <a:prstGeom prst="rect">
            <a:avLst/>
          </a:prstGeom>
        </p:spPr>
      </p:pic>
      <p:pic>
        <p:nvPicPr>
          <p:cNvPr id="45" name="Picture 44">
            <a:extLst>
              <a:ext uri="{FF2B5EF4-FFF2-40B4-BE49-F238E27FC236}">
                <a16:creationId xmlns:a16="http://schemas.microsoft.com/office/drawing/2014/main" id="{CF90A024-8641-DC5D-68FC-08BA02136869}"/>
              </a:ext>
            </a:extLst>
          </p:cNvPr>
          <p:cNvPicPr>
            <a:picLocks noChangeAspect="1"/>
          </p:cNvPicPr>
          <p:nvPr/>
        </p:nvPicPr>
        <p:blipFill>
          <a:blip r:embed="rId15"/>
          <a:stretch>
            <a:fillRect/>
          </a:stretch>
        </p:blipFill>
        <p:spPr>
          <a:xfrm>
            <a:off x="11432332" y="4347182"/>
            <a:ext cx="506012" cy="414564"/>
          </a:xfrm>
          <a:prstGeom prst="rect">
            <a:avLst/>
          </a:prstGeom>
        </p:spPr>
      </p:pic>
      <p:pic>
        <p:nvPicPr>
          <p:cNvPr id="46" name="Picture 45">
            <a:extLst>
              <a:ext uri="{FF2B5EF4-FFF2-40B4-BE49-F238E27FC236}">
                <a16:creationId xmlns:a16="http://schemas.microsoft.com/office/drawing/2014/main" id="{C9E0FDA4-D1B6-C401-F6AA-FFFFD8A52078}"/>
              </a:ext>
            </a:extLst>
          </p:cNvPr>
          <p:cNvPicPr>
            <a:picLocks noChangeAspect="1"/>
          </p:cNvPicPr>
          <p:nvPr/>
        </p:nvPicPr>
        <p:blipFill>
          <a:blip r:embed="rId15"/>
          <a:stretch>
            <a:fillRect/>
          </a:stretch>
        </p:blipFill>
        <p:spPr>
          <a:xfrm>
            <a:off x="143713" y="4435682"/>
            <a:ext cx="506012" cy="414564"/>
          </a:xfrm>
          <a:prstGeom prst="rect">
            <a:avLst/>
          </a:prstGeom>
        </p:spPr>
      </p:pic>
      <p:sp>
        <p:nvSpPr>
          <p:cNvPr id="4" name="Arrow: Left 3">
            <a:extLst>
              <a:ext uri="{FF2B5EF4-FFF2-40B4-BE49-F238E27FC236}">
                <a16:creationId xmlns:a16="http://schemas.microsoft.com/office/drawing/2014/main" id="{175B479F-400D-6E26-9246-54FD33E8D487}"/>
              </a:ext>
            </a:extLst>
          </p:cNvPr>
          <p:cNvSpPr/>
          <p:nvPr/>
        </p:nvSpPr>
        <p:spPr>
          <a:xfrm rot="21020264" flipH="1">
            <a:off x="5543393" y="5833451"/>
            <a:ext cx="2651760" cy="457200"/>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                Unit Flags</a:t>
            </a:r>
          </a:p>
        </p:txBody>
      </p:sp>
      <p:sp>
        <p:nvSpPr>
          <p:cNvPr id="7" name="Arrow: Left 6">
            <a:extLst>
              <a:ext uri="{FF2B5EF4-FFF2-40B4-BE49-F238E27FC236}">
                <a16:creationId xmlns:a16="http://schemas.microsoft.com/office/drawing/2014/main" id="{261D2EAF-A4B4-F794-904E-31E07384BEC2}"/>
              </a:ext>
            </a:extLst>
          </p:cNvPr>
          <p:cNvSpPr/>
          <p:nvPr/>
        </p:nvSpPr>
        <p:spPr>
          <a:xfrm rot="552138">
            <a:off x="4197953" y="5882112"/>
            <a:ext cx="2651760" cy="457200"/>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US Flags</a:t>
            </a:r>
          </a:p>
        </p:txBody>
      </p:sp>
      <p:sp>
        <p:nvSpPr>
          <p:cNvPr id="12" name="TextBox 11">
            <a:extLst>
              <a:ext uri="{FF2B5EF4-FFF2-40B4-BE49-F238E27FC236}">
                <a16:creationId xmlns:a16="http://schemas.microsoft.com/office/drawing/2014/main" id="{80203E2A-B50C-C9AD-A5D6-700AA116B65C}"/>
              </a:ext>
            </a:extLst>
          </p:cNvPr>
          <p:cNvSpPr txBox="1"/>
          <p:nvPr/>
        </p:nvSpPr>
        <p:spPr>
          <a:xfrm>
            <a:off x="1543321" y="1257721"/>
            <a:ext cx="9059026" cy="2970044"/>
          </a:xfrm>
          <a:prstGeom prst="rect">
            <a:avLst/>
          </a:prstGeom>
          <a:solidFill>
            <a:srgbClr val="FFFF00"/>
          </a:solidFill>
        </p:spPr>
        <p:txBody>
          <a:bodyPr wrap="square" lIns="91440" tIns="45720" rIns="91440" bIns="45720" rtlCol="0" anchor="t">
            <a:spAutoFit/>
          </a:bodyPr>
          <a:lstStyle/>
          <a:p>
            <a:pPr marL="285750" indent="-285750">
              <a:spcBef>
                <a:spcPts val="600"/>
              </a:spcBef>
              <a:buFont typeface="Wingdings" panose="05000000000000000000" pitchFamily="2" charset="2"/>
              <a:buChar char="§"/>
            </a:pPr>
            <a:r>
              <a:rPr lang="en-US" dirty="0">
                <a:cs typeface="Arial" panose="020B0604020202020204" pitchFamily="34" charset="0"/>
              </a:rPr>
              <a:t>GUF marches to center stage floor, about faces and presents GUF flag.</a:t>
            </a:r>
          </a:p>
          <a:p>
            <a:pPr marL="285750" indent="-285750">
              <a:spcBef>
                <a:spcPts val="600"/>
              </a:spcBef>
              <a:buFont typeface="Wingdings" panose="05000000000000000000" pitchFamily="2" charset="2"/>
              <a:buChar char="§"/>
            </a:pPr>
            <a:r>
              <a:rPr lang="en-US" b="1" dirty="0">
                <a:cs typeface="Arial" panose="020B0604020202020204" pitchFamily="34" charset="0"/>
              </a:rPr>
              <a:t>SAR U.S. &amp; unit flag team marches to center stage floor </a:t>
            </a:r>
            <a:r>
              <a:rPr lang="en-US" b="1" u="sng" dirty="0">
                <a:cs typeface="Arial" panose="020B0604020202020204" pitchFamily="34" charset="0"/>
              </a:rPr>
              <a:t>cross, then position themselves next to GUF on either side, about face, and present flags.</a:t>
            </a:r>
          </a:p>
          <a:p>
            <a:pPr marL="285750" indent="-285750">
              <a:spcBef>
                <a:spcPts val="600"/>
              </a:spcBef>
              <a:buFont typeface="Wingdings" panose="05000000000000000000" pitchFamily="2" charset="2"/>
              <a:buChar char="§"/>
            </a:pPr>
            <a:r>
              <a:rPr lang="en-US" b="1" dirty="0">
                <a:cs typeface="Arial" panose="020B0604020202020204" pitchFamily="34" charset="0"/>
              </a:rPr>
              <a:t>V01 flag team marches in, cross, and positions </a:t>
            </a:r>
            <a:r>
              <a:rPr lang="en-US" b="1" u="sng" dirty="0">
                <a:cs typeface="Arial" panose="020B0604020202020204" pitchFamily="34" charset="0"/>
              </a:rPr>
              <a:t>10 feet from SAR flag holders, about face, and presents flags.</a:t>
            </a:r>
          </a:p>
          <a:p>
            <a:pPr marL="285750" indent="-285750">
              <a:spcBef>
                <a:spcPts val="600"/>
              </a:spcBef>
              <a:buFont typeface="Wingdings" panose="05000000000000000000" pitchFamily="2" charset="2"/>
              <a:buChar char="§"/>
            </a:pPr>
            <a:r>
              <a:rPr lang="en-US" b="1" u="sng" dirty="0">
                <a:cs typeface="Arial" panose="020B0604020202020204" pitchFamily="34" charset="0"/>
              </a:rPr>
              <a:t>V02-V10 flag teams march in, cross and positions 3 feet from V01 flag team and 3 feet between each team,  about face, and presents flags.</a:t>
            </a:r>
          </a:p>
          <a:p>
            <a:pPr marL="285750" indent="-285750">
              <a:spcBef>
                <a:spcPts val="600"/>
              </a:spcBef>
              <a:buFont typeface="Wingdings" panose="05000000000000000000" pitchFamily="2" charset="2"/>
              <a:buChar char="§"/>
            </a:pPr>
            <a:r>
              <a:rPr lang="en-US" dirty="0">
                <a:cs typeface="Arial" panose="020B0604020202020204" pitchFamily="34" charset="0"/>
              </a:rPr>
              <a:t>NCCB stops playing when all VO teams on stage floor are facing audience.</a:t>
            </a:r>
          </a:p>
          <a:p>
            <a:pPr marL="285750" indent="-285750">
              <a:spcBef>
                <a:spcPts val="600"/>
              </a:spcBef>
              <a:buFont typeface="Wingdings" panose="05000000000000000000" pitchFamily="2" charset="2"/>
              <a:buChar char="§"/>
            </a:pPr>
            <a:r>
              <a:rPr lang="en-US" dirty="0">
                <a:cs typeface="Arial" panose="020B0604020202020204" pitchFamily="34" charset="0"/>
              </a:rPr>
              <a:t>NCCB Singer: National Anthem (NA)</a:t>
            </a:r>
          </a:p>
        </p:txBody>
      </p:sp>
      <p:pic>
        <p:nvPicPr>
          <p:cNvPr id="60" name="Picture 59">
            <a:extLst>
              <a:ext uri="{FF2B5EF4-FFF2-40B4-BE49-F238E27FC236}">
                <a16:creationId xmlns:a16="http://schemas.microsoft.com/office/drawing/2014/main" id="{BDFF689D-F48C-EDAB-0521-E746F6910010}"/>
              </a:ext>
            </a:extLst>
          </p:cNvPr>
          <p:cNvPicPr>
            <a:picLocks noChangeAspect="1"/>
          </p:cNvPicPr>
          <p:nvPr/>
        </p:nvPicPr>
        <p:blipFill>
          <a:blip r:embed="rId16"/>
          <a:stretch>
            <a:fillRect/>
          </a:stretch>
        </p:blipFill>
        <p:spPr>
          <a:xfrm>
            <a:off x="6738759" y="5004796"/>
            <a:ext cx="664522" cy="310923"/>
          </a:xfrm>
          <a:prstGeom prst="rect">
            <a:avLst/>
          </a:prstGeom>
        </p:spPr>
      </p:pic>
      <p:pic>
        <p:nvPicPr>
          <p:cNvPr id="66" name="Picture 65">
            <a:extLst>
              <a:ext uri="{FF2B5EF4-FFF2-40B4-BE49-F238E27FC236}">
                <a16:creationId xmlns:a16="http://schemas.microsoft.com/office/drawing/2014/main" id="{085EB395-AE64-0A25-7FBD-501526B3547F}"/>
              </a:ext>
            </a:extLst>
          </p:cNvPr>
          <p:cNvPicPr>
            <a:picLocks noChangeAspect="1"/>
          </p:cNvPicPr>
          <p:nvPr/>
        </p:nvPicPr>
        <p:blipFill>
          <a:blip r:embed="rId17"/>
          <a:stretch>
            <a:fillRect/>
          </a:stretch>
        </p:blipFill>
        <p:spPr>
          <a:xfrm>
            <a:off x="4667202" y="4986894"/>
            <a:ext cx="670618" cy="310923"/>
          </a:xfrm>
          <a:prstGeom prst="rect">
            <a:avLst/>
          </a:prstGeom>
        </p:spPr>
      </p:pic>
      <p:pic>
        <p:nvPicPr>
          <p:cNvPr id="68" name="Picture 67">
            <a:extLst>
              <a:ext uri="{FF2B5EF4-FFF2-40B4-BE49-F238E27FC236}">
                <a16:creationId xmlns:a16="http://schemas.microsoft.com/office/drawing/2014/main" id="{36C05478-D87C-107F-CE8B-C709F1D2C417}"/>
              </a:ext>
            </a:extLst>
          </p:cNvPr>
          <p:cNvPicPr>
            <a:picLocks noChangeAspect="1"/>
          </p:cNvPicPr>
          <p:nvPr/>
        </p:nvPicPr>
        <p:blipFill>
          <a:blip r:embed="rId18"/>
          <a:stretch>
            <a:fillRect/>
          </a:stretch>
        </p:blipFill>
        <p:spPr>
          <a:xfrm>
            <a:off x="4020526" y="4655335"/>
            <a:ext cx="548640" cy="243840"/>
          </a:xfrm>
          <a:prstGeom prst="rect">
            <a:avLst/>
          </a:prstGeom>
        </p:spPr>
      </p:pic>
      <p:pic>
        <p:nvPicPr>
          <p:cNvPr id="70" name="Picture 69">
            <a:extLst>
              <a:ext uri="{FF2B5EF4-FFF2-40B4-BE49-F238E27FC236}">
                <a16:creationId xmlns:a16="http://schemas.microsoft.com/office/drawing/2014/main" id="{5A5A0EB2-4100-678E-E6AF-FC0760D4D2AB}"/>
              </a:ext>
            </a:extLst>
          </p:cNvPr>
          <p:cNvPicPr>
            <a:picLocks noChangeAspect="1"/>
          </p:cNvPicPr>
          <p:nvPr/>
        </p:nvPicPr>
        <p:blipFill>
          <a:blip r:embed="rId19"/>
          <a:stretch>
            <a:fillRect/>
          </a:stretch>
        </p:blipFill>
        <p:spPr>
          <a:xfrm>
            <a:off x="7414489" y="4671953"/>
            <a:ext cx="548688" cy="243861"/>
          </a:xfrm>
          <a:prstGeom prst="rect">
            <a:avLst/>
          </a:prstGeom>
        </p:spPr>
      </p:pic>
      <p:pic>
        <p:nvPicPr>
          <p:cNvPr id="72" name="Picture 71">
            <a:extLst>
              <a:ext uri="{FF2B5EF4-FFF2-40B4-BE49-F238E27FC236}">
                <a16:creationId xmlns:a16="http://schemas.microsoft.com/office/drawing/2014/main" id="{AA8FA2E5-C5F5-8637-791E-C57E43DFF2C4}"/>
              </a:ext>
            </a:extLst>
          </p:cNvPr>
          <p:cNvPicPr>
            <a:picLocks noChangeAspect="1"/>
          </p:cNvPicPr>
          <p:nvPr/>
        </p:nvPicPr>
        <p:blipFill>
          <a:blip r:embed="rId19"/>
          <a:stretch>
            <a:fillRect/>
          </a:stretch>
        </p:blipFill>
        <p:spPr>
          <a:xfrm>
            <a:off x="8013443" y="4671954"/>
            <a:ext cx="548688" cy="243861"/>
          </a:xfrm>
          <a:prstGeom prst="rect">
            <a:avLst/>
          </a:prstGeom>
        </p:spPr>
      </p:pic>
      <p:pic>
        <p:nvPicPr>
          <p:cNvPr id="74" name="Picture 73">
            <a:extLst>
              <a:ext uri="{FF2B5EF4-FFF2-40B4-BE49-F238E27FC236}">
                <a16:creationId xmlns:a16="http://schemas.microsoft.com/office/drawing/2014/main" id="{A3813F9A-5CD6-5CCD-E6DB-66A63468BCB6}"/>
              </a:ext>
            </a:extLst>
          </p:cNvPr>
          <p:cNvPicPr>
            <a:picLocks noChangeAspect="1"/>
          </p:cNvPicPr>
          <p:nvPr/>
        </p:nvPicPr>
        <p:blipFill>
          <a:blip r:embed="rId19"/>
          <a:stretch>
            <a:fillRect/>
          </a:stretch>
        </p:blipFill>
        <p:spPr>
          <a:xfrm>
            <a:off x="3479825" y="4639449"/>
            <a:ext cx="548688" cy="243861"/>
          </a:xfrm>
          <a:prstGeom prst="rect">
            <a:avLst/>
          </a:prstGeom>
        </p:spPr>
      </p:pic>
      <p:sp>
        <p:nvSpPr>
          <p:cNvPr id="5" name="TextBox 4">
            <a:extLst>
              <a:ext uri="{FF2B5EF4-FFF2-40B4-BE49-F238E27FC236}">
                <a16:creationId xmlns:a16="http://schemas.microsoft.com/office/drawing/2014/main" id="{3EA80CAE-6F1E-BE84-8DA1-4D0C93EA15A1}"/>
              </a:ext>
            </a:extLst>
          </p:cNvPr>
          <p:cNvSpPr txBox="1"/>
          <p:nvPr/>
        </p:nvSpPr>
        <p:spPr>
          <a:xfrm>
            <a:off x="11487680" y="6366980"/>
            <a:ext cx="365760" cy="365760"/>
          </a:xfrm>
          <a:prstGeom prst="rect">
            <a:avLst/>
          </a:prstGeom>
          <a:solidFill>
            <a:srgbClr val="FFFF00"/>
          </a:solidFill>
        </p:spPr>
        <p:txBody>
          <a:bodyPr wrap="none" rtlCol="0">
            <a:spAutoFit/>
          </a:bodyPr>
          <a:lstStyle/>
          <a:p>
            <a:r>
              <a:rPr lang="en-US" dirty="0">
                <a:highlight>
                  <a:srgbClr val="FFFF00"/>
                </a:highlight>
              </a:rPr>
              <a:t>5</a:t>
            </a:r>
          </a:p>
        </p:txBody>
      </p:sp>
    </p:spTree>
    <p:extLst>
      <p:ext uri="{BB962C8B-B14F-4D97-AF65-F5344CB8AC3E}">
        <p14:creationId xmlns:p14="http://schemas.microsoft.com/office/powerpoint/2010/main" val="2638566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church with stairs and benches&#10;&#10;Description automatically generated">
            <a:extLst>
              <a:ext uri="{FF2B5EF4-FFF2-40B4-BE49-F238E27FC236}">
                <a16:creationId xmlns:a16="http://schemas.microsoft.com/office/drawing/2014/main" id="{3F91340B-DD8C-C6B0-BBAC-823DD751FF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5289" y="609642"/>
            <a:ext cx="8308238" cy="5486400"/>
          </a:xfrm>
          <a:prstGeom prst="rect">
            <a:avLst/>
          </a:prstGeom>
        </p:spPr>
      </p:pic>
      <p:pic>
        <p:nvPicPr>
          <p:cNvPr id="14" name="Picture 13">
            <a:extLst>
              <a:ext uri="{FF2B5EF4-FFF2-40B4-BE49-F238E27FC236}">
                <a16:creationId xmlns:a16="http://schemas.microsoft.com/office/drawing/2014/main" id="{7ED940CB-B896-83D3-0A8C-7B79BD7E7E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9371130">
            <a:off x="5783190" y="3270409"/>
            <a:ext cx="1193181" cy="457200"/>
          </a:xfrm>
          <a:prstGeom prst="rect">
            <a:avLst/>
          </a:prstGeom>
        </p:spPr>
      </p:pic>
      <p:pic>
        <p:nvPicPr>
          <p:cNvPr id="15" name="Picture 14">
            <a:extLst>
              <a:ext uri="{FF2B5EF4-FFF2-40B4-BE49-F238E27FC236}">
                <a16:creationId xmlns:a16="http://schemas.microsoft.com/office/drawing/2014/main" id="{CCC06346-11ED-C9B8-3F32-2B33DBE1718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9064730">
            <a:off x="6353772" y="3515828"/>
            <a:ext cx="1193181" cy="457200"/>
          </a:xfrm>
          <a:prstGeom prst="rect">
            <a:avLst/>
          </a:prstGeom>
        </p:spPr>
      </p:pic>
      <p:sp>
        <p:nvSpPr>
          <p:cNvPr id="11" name="TextBox 10">
            <a:extLst>
              <a:ext uri="{FF2B5EF4-FFF2-40B4-BE49-F238E27FC236}">
                <a16:creationId xmlns:a16="http://schemas.microsoft.com/office/drawing/2014/main" id="{0AD12861-2AD1-D661-A726-82B1643FE0C8}"/>
              </a:ext>
            </a:extLst>
          </p:cNvPr>
          <p:cNvSpPr txBox="1"/>
          <p:nvPr/>
        </p:nvSpPr>
        <p:spPr>
          <a:xfrm>
            <a:off x="7866227" y="67390"/>
            <a:ext cx="4300285" cy="6463308"/>
          </a:xfrm>
          <a:prstGeom prst="rect">
            <a:avLst/>
          </a:prstGeom>
          <a:solidFill>
            <a:srgbClr val="FFFF00"/>
          </a:solidFill>
        </p:spPr>
        <p:txBody>
          <a:bodyPr wrap="square" lIns="91440" tIns="45720" rIns="91440" bIns="45720" rtlCol="0" anchor="t">
            <a:spAutoFit/>
          </a:bodyPr>
          <a:lstStyle/>
          <a:p>
            <a:r>
              <a:rPr lang="en-US" b="1" dirty="0"/>
              <a:t>  </a:t>
            </a:r>
            <a:r>
              <a:rPr lang="en-US" b="1" u="sng" dirty="0"/>
              <a:t>After</a:t>
            </a:r>
            <a:r>
              <a:rPr lang="en-US" b="1" dirty="0"/>
              <a:t> national anthem is sung:</a:t>
            </a:r>
          </a:p>
          <a:p>
            <a:pPr marL="285750" indent="-285750">
              <a:buFont typeface="Wingdings" panose="05000000000000000000" pitchFamily="2" charset="2"/>
              <a:buChar char="§"/>
            </a:pPr>
            <a:r>
              <a:rPr lang="en-US" dirty="0"/>
              <a:t>MC: “Units-Post the Colors”.</a:t>
            </a:r>
          </a:p>
          <a:p>
            <a:pPr marL="285750" indent="-285750">
              <a:buFont typeface="Wingdings" panose="05000000000000000000" pitchFamily="2" charset="2"/>
              <a:buChar char="§"/>
            </a:pPr>
            <a:r>
              <a:rPr lang="en-US" dirty="0"/>
              <a:t>US flag bearers right face, march, then hand flag to CAD, walk to your assigned row and seat, about face and stand with hand salute.     </a:t>
            </a:r>
          </a:p>
          <a:p>
            <a:pPr marL="285750" indent="-285750">
              <a:buFont typeface="Wingdings" panose="05000000000000000000" pitchFamily="2" charset="2"/>
              <a:buChar char="§"/>
            </a:pPr>
            <a:r>
              <a:rPr lang="en-US" b="1" dirty="0">
                <a:solidFill>
                  <a:srgbClr val="7030A0"/>
                </a:solidFill>
              </a:rPr>
              <a:t>VOs 10-8: </a:t>
            </a:r>
            <a:r>
              <a:rPr lang="en-US" dirty="0"/>
              <a:t>Walk to 2</a:t>
            </a:r>
            <a:r>
              <a:rPr lang="en-US" baseline="30000" dirty="0"/>
              <a:t>nd</a:t>
            </a:r>
            <a:r>
              <a:rPr lang="en-US" dirty="0"/>
              <a:t> row seat locations as indicated (blue arrow).  </a:t>
            </a:r>
          </a:p>
          <a:p>
            <a:pPr marL="285750" indent="-285750">
              <a:buFont typeface="Wingdings" panose="05000000000000000000" pitchFamily="2" charset="2"/>
              <a:buChar char="§"/>
            </a:pPr>
            <a:r>
              <a:rPr lang="en-US" b="1" dirty="0">
                <a:solidFill>
                  <a:srgbClr val="7030A0"/>
                </a:solidFill>
              </a:rPr>
              <a:t>VOs 7-1</a:t>
            </a:r>
            <a:r>
              <a:rPr lang="en-US" dirty="0">
                <a:solidFill>
                  <a:srgbClr val="7030A0"/>
                </a:solidFill>
              </a:rPr>
              <a:t>: </a:t>
            </a:r>
            <a:r>
              <a:rPr lang="en-US" dirty="0"/>
              <a:t>Walk to 1</a:t>
            </a:r>
            <a:r>
              <a:rPr lang="en-US" baseline="30000" dirty="0"/>
              <a:t>st</a:t>
            </a:r>
            <a:r>
              <a:rPr lang="en-US" dirty="0"/>
              <a:t> row seat locations as indicated.</a:t>
            </a:r>
          </a:p>
          <a:p>
            <a:pPr marL="285750" indent="-285750">
              <a:buFont typeface="Wingdings" panose="05000000000000000000" pitchFamily="2" charset="2"/>
              <a:buChar char="§"/>
            </a:pPr>
            <a:r>
              <a:rPr lang="en-US" b="1" dirty="0">
                <a:solidFill>
                  <a:srgbClr val="7030A0"/>
                </a:solidFill>
              </a:rPr>
              <a:t>SAR then GUF</a:t>
            </a:r>
            <a:r>
              <a:rPr lang="en-US" dirty="0"/>
              <a:t>: Walk to 2</a:t>
            </a:r>
            <a:r>
              <a:rPr lang="en-US" baseline="30000" dirty="0"/>
              <a:t>nd</a:t>
            </a:r>
            <a:r>
              <a:rPr lang="en-US" dirty="0"/>
              <a:t> row seat locations as indicated.</a:t>
            </a:r>
          </a:p>
          <a:p>
            <a:pPr marL="285750" indent="-285750">
              <a:buFont typeface="Wingdings" panose="05000000000000000000" pitchFamily="2" charset="2"/>
              <a:buChar char="§"/>
            </a:pPr>
            <a:r>
              <a:rPr lang="en-US" b="1" dirty="0">
                <a:solidFill>
                  <a:srgbClr val="7030A0"/>
                </a:solidFill>
              </a:rPr>
              <a:t>CADs rack flags </a:t>
            </a:r>
            <a:r>
              <a:rPr lang="en-US" dirty="0"/>
              <a:t>from rear to front of each rack.  Example: Rack #4: flag 10 placed in rear, 9 in middle and 8 in front.  </a:t>
            </a:r>
          </a:p>
          <a:p>
            <a:pPr marL="742950" lvl="1" indent="-285750">
              <a:buFont typeface="Wingdings" panose="05000000000000000000" pitchFamily="2" charset="2"/>
              <a:buChar char="§"/>
            </a:pPr>
            <a:r>
              <a:rPr lang="en-US" b="1" dirty="0">
                <a:solidFill>
                  <a:srgbClr val="7030A0"/>
                </a:solidFill>
              </a:rPr>
              <a:t>Rack #4: VO flags 10,9,8.</a:t>
            </a:r>
          </a:p>
          <a:p>
            <a:pPr marL="742950" lvl="1" indent="-285750">
              <a:buFont typeface="Wingdings" panose="05000000000000000000" pitchFamily="2" charset="2"/>
              <a:buChar char="§"/>
            </a:pPr>
            <a:r>
              <a:rPr lang="en-US" b="1" dirty="0">
                <a:solidFill>
                  <a:srgbClr val="7030A0"/>
                </a:solidFill>
              </a:rPr>
              <a:t>Rack #3: VO flags 7,6,5.</a:t>
            </a:r>
          </a:p>
          <a:p>
            <a:pPr marL="742950" lvl="1" indent="-285750">
              <a:buFont typeface="Wingdings" panose="05000000000000000000" pitchFamily="2" charset="2"/>
              <a:buChar char="§"/>
            </a:pPr>
            <a:r>
              <a:rPr lang="en-US" b="1" dirty="0">
                <a:solidFill>
                  <a:srgbClr val="7030A0"/>
                </a:solidFill>
              </a:rPr>
              <a:t>Rack #2: VO flags 4,3,2. </a:t>
            </a:r>
          </a:p>
          <a:p>
            <a:pPr marL="742950" lvl="1" indent="-285750">
              <a:buFont typeface="Wingdings" panose="05000000000000000000" pitchFamily="2" charset="2"/>
              <a:buChar char="§"/>
            </a:pPr>
            <a:r>
              <a:rPr lang="en-US" b="1" dirty="0">
                <a:solidFill>
                  <a:srgbClr val="7030A0"/>
                </a:solidFill>
              </a:rPr>
              <a:t>Rack #1: VO flag 1, SAR, GUF</a:t>
            </a:r>
          </a:p>
          <a:p>
            <a:pPr marL="285750" indent="-285750">
              <a:buFont typeface="Wingdings" panose="05000000000000000000" pitchFamily="2" charset="2"/>
              <a:buChar char="§"/>
            </a:pPr>
            <a:r>
              <a:rPr lang="en-US" dirty="0"/>
              <a:t>Racking complete: CADs to seats. </a:t>
            </a:r>
          </a:p>
          <a:p>
            <a:pPr marL="285750" indent="-285750">
              <a:buFont typeface="Wingdings" panose="05000000000000000000" pitchFamily="2" charset="2"/>
              <a:buChar char="§"/>
            </a:pPr>
            <a:r>
              <a:rPr lang="en-US" dirty="0"/>
              <a:t>MC: “Order Arms“ command.</a:t>
            </a:r>
          </a:p>
          <a:p>
            <a:pPr marL="285750" indent="-285750">
              <a:buFont typeface="Wingdings" panose="05000000000000000000" pitchFamily="2" charset="2"/>
              <a:buChar char="§"/>
            </a:pPr>
            <a:r>
              <a:rPr lang="en-US" dirty="0"/>
              <a:t>MC: “Please Be Seated” command.</a:t>
            </a:r>
          </a:p>
        </p:txBody>
      </p:sp>
      <p:pic>
        <p:nvPicPr>
          <p:cNvPr id="22" name="Picture 21">
            <a:extLst>
              <a:ext uri="{FF2B5EF4-FFF2-40B4-BE49-F238E27FC236}">
                <a16:creationId xmlns:a16="http://schemas.microsoft.com/office/drawing/2014/main" id="{6B0BA27A-3C55-E74F-081A-5DBD37A98FF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1488" y="2490208"/>
            <a:ext cx="2834886" cy="615749"/>
          </a:xfrm>
          <a:prstGeom prst="rect">
            <a:avLst/>
          </a:prstGeom>
        </p:spPr>
      </p:pic>
      <p:sp>
        <p:nvSpPr>
          <p:cNvPr id="33" name="TextBox 32">
            <a:extLst>
              <a:ext uri="{FF2B5EF4-FFF2-40B4-BE49-F238E27FC236}">
                <a16:creationId xmlns:a16="http://schemas.microsoft.com/office/drawing/2014/main" id="{92CB3BCC-49B3-90F4-72BE-2FEE1AFCD653}"/>
              </a:ext>
            </a:extLst>
          </p:cNvPr>
          <p:cNvSpPr txBox="1"/>
          <p:nvPr/>
        </p:nvSpPr>
        <p:spPr>
          <a:xfrm>
            <a:off x="515856" y="111596"/>
            <a:ext cx="6908555" cy="369332"/>
          </a:xfrm>
          <a:prstGeom prst="rect">
            <a:avLst/>
          </a:prstGeom>
          <a:solidFill>
            <a:srgbClr val="FFFF00"/>
          </a:solidFill>
        </p:spPr>
        <p:txBody>
          <a:bodyPr wrap="square" lIns="91440" tIns="45720" rIns="91440" bIns="45720" rtlCol="0" anchor="t">
            <a:spAutoFit/>
          </a:bodyPr>
          <a:lstStyle/>
          <a:p>
            <a:pPr algn="ctr"/>
            <a:r>
              <a:rPr lang="en-US" dirty="0"/>
              <a:t>GUF/SAR/VO </a:t>
            </a:r>
            <a:r>
              <a:rPr lang="en-US" u="sng" dirty="0"/>
              <a:t>U.S. Flag Bearers </a:t>
            </a:r>
            <a:r>
              <a:rPr lang="en-US" dirty="0"/>
              <a:t> </a:t>
            </a:r>
            <a:r>
              <a:rPr lang="en-US" b="1" u="sng" dirty="0">
                <a:solidFill>
                  <a:srgbClr val="FF0000"/>
                </a:solidFill>
              </a:rPr>
              <a:t>Posting the Colors</a:t>
            </a:r>
            <a:r>
              <a:rPr lang="en-US" dirty="0"/>
              <a:t> Process</a:t>
            </a:r>
          </a:p>
        </p:txBody>
      </p:sp>
      <p:sp>
        <p:nvSpPr>
          <p:cNvPr id="8" name="Arrow: Left 7">
            <a:extLst>
              <a:ext uri="{FF2B5EF4-FFF2-40B4-BE49-F238E27FC236}">
                <a16:creationId xmlns:a16="http://schemas.microsoft.com/office/drawing/2014/main" id="{101AC93C-C39F-4CB3-132A-FEB4D7C9AD1A}"/>
              </a:ext>
            </a:extLst>
          </p:cNvPr>
          <p:cNvSpPr/>
          <p:nvPr/>
        </p:nvSpPr>
        <p:spPr>
          <a:xfrm rot="1831165">
            <a:off x="3166164" y="4397263"/>
            <a:ext cx="3108960" cy="538620"/>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US Flags</a:t>
            </a:r>
          </a:p>
        </p:txBody>
      </p:sp>
      <p:pic>
        <p:nvPicPr>
          <p:cNvPr id="3" name="Picture 2">
            <a:extLst>
              <a:ext uri="{FF2B5EF4-FFF2-40B4-BE49-F238E27FC236}">
                <a16:creationId xmlns:a16="http://schemas.microsoft.com/office/drawing/2014/main" id="{43EA0713-FDF0-219B-D64F-72ECF363BD9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21076" y="745907"/>
            <a:ext cx="1548518" cy="499915"/>
          </a:xfrm>
          <a:prstGeom prst="rect">
            <a:avLst/>
          </a:prstGeom>
        </p:spPr>
      </p:pic>
      <p:sp>
        <p:nvSpPr>
          <p:cNvPr id="4" name="TextBox 3">
            <a:extLst>
              <a:ext uri="{FF2B5EF4-FFF2-40B4-BE49-F238E27FC236}">
                <a16:creationId xmlns:a16="http://schemas.microsoft.com/office/drawing/2014/main" id="{60AADFF2-3406-7F96-74FF-79A087D58335}"/>
              </a:ext>
            </a:extLst>
          </p:cNvPr>
          <p:cNvSpPr txBox="1"/>
          <p:nvPr/>
        </p:nvSpPr>
        <p:spPr>
          <a:xfrm>
            <a:off x="11684447" y="6493306"/>
            <a:ext cx="312906" cy="369332"/>
          </a:xfrm>
          <a:prstGeom prst="rect">
            <a:avLst/>
          </a:prstGeom>
          <a:noFill/>
        </p:spPr>
        <p:txBody>
          <a:bodyPr wrap="none" rtlCol="0">
            <a:spAutoFit/>
          </a:bodyPr>
          <a:lstStyle/>
          <a:p>
            <a:r>
              <a:rPr lang="en-US" dirty="0"/>
              <a:t>6</a:t>
            </a:r>
          </a:p>
        </p:txBody>
      </p:sp>
      <p:sp>
        <p:nvSpPr>
          <p:cNvPr id="21" name="Oval 20">
            <a:extLst>
              <a:ext uri="{FF2B5EF4-FFF2-40B4-BE49-F238E27FC236}">
                <a16:creationId xmlns:a16="http://schemas.microsoft.com/office/drawing/2014/main" id="{2B46C397-C596-F55C-EE3B-718DD6170BE1}"/>
              </a:ext>
            </a:extLst>
          </p:cNvPr>
          <p:cNvSpPr>
            <a:spLocks noChangeAspect="1"/>
          </p:cNvSpPr>
          <p:nvPr/>
        </p:nvSpPr>
        <p:spPr>
          <a:xfrm>
            <a:off x="7110001" y="4627531"/>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38" name="Wave 37">
            <a:extLst>
              <a:ext uri="{FF2B5EF4-FFF2-40B4-BE49-F238E27FC236}">
                <a16:creationId xmlns:a16="http://schemas.microsoft.com/office/drawing/2014/main" id="{FAD63AFB-CD05-CE3F-A6D0-F4650D7EE53B}"/>
              </a:ext>
            </a:extLst>
          </p:cNvPr>
          <p:cNvSpPr>
            <a:spLocks noChangeAspect="1"/>
          </p:cNvSpPr>
          <p:nvPr/>
        </p:nvSpPr>
        <p:spPr>
          <a:xfrm rot="21407067">
            <a:off x="5415184" y="1660238"/>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SAR</a:t>
            </a:r>
          </a:p>
        </p:txBody>
      </p:sp>
      <p:sp>
        <p:nvSpPr>
          <p:cNvPr id="39" name="Wave 38">
            <a:extLst>
              <a:ext uri="{FF2B5EF4-FFF2-40B4-BE49-F238E27FC236}">
                <a16:creationId xmlns:a16="http://schemas.microsoft.com/office/drawing/2014/main" id="{65A4936A-7FFB-B1A8-C3E0-B6AB01EEBA20}"/>
              </a:ext>
            </a:extLst>
          </p:cNvPr>
          <p:cNvSpPr>
            <a:spLocks noChangeAspect="1"/>
          </p:cNvSpPr>
          <p:nvPr/>
        </p:nvSpPr>
        <p:spPr>
          <a:xfrm rot="21291878">
            <a:off x="5417132" y="211398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GUF</a:t>
            </a:r>
          </a:p>
        </p:txBody>
      </p:sp>
      <p:sp>
        <p:nvSpPr>
          <p:cNvPr id="40" name="Wave 39">
            <a:extLst>
              <a:ext uri="{FF2B5EF4-FFF2-40B4-BE49-F238E27FC236}">
                <a16:creationId xmlns:a16="http://schemas.microsoft.com/office/drawing/2014/main" id="{D10036ED-C89D-536A-EF89-7A7F0254FF2B}"/>
              </a:ext>
            </a:extLst>
          </p:cNvPr>
          <p:cNvSpPr>
            <a:spLocks noChangeAspect="1"/>
          </p:cNvSpPr>
          <p:nvPr/>
        </p:nvSpPr>
        <p:spPr>
          <a:xfrm>
            <a:off x="5425076" y="1238045"/>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VO1</a:t>
            </a:r>
          </a:p>
        </p:txBody>
      </p:sp>
      <p:sp>
        <p:nvSpPr>
          <p:cNvPr id="42" name="Wave 41">
            <a:extLst>
              <a:ext uri="{FF2B5EF4-FFF2-40B4-BE49-F238E27FC236}">
                <a16:creationId xmlns:a16="http://schemas.microsoft.com/office/drawing/2014/main" id="{FE570B76-53FF-D505-5D5B-4A4FE59057D2}"/>
              </a:ext>
            </a:extLst>
          </p:cNvPr>
          <p:cNvSpPr>
            <a:spLocks noChangeAspect="1"/>
          </p:cNvSpPr>
          <p:nvPr/>
        </p:nvSpPr>
        <p:spPr>
          <a:xfrm rot="21367583">
            <a:off x="6083232" y="208702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VO2</a:t>
            </a:r>
          </a:p>
        </p:txBody>
      </p:sp>
      <p:sp>
        <p:nvSpPr>
          <p:cNvPr id="43" name="Wave 42">
            <a:extLst>
              <a:ext uri="{FF2B5EF4-FFF2-40B4-BE49-F238E27FC236}">
                <a16:creationId xmlns:a16="http://schemas.microsoft.com/office/drawing/2014/main" id="{392BABBD-0F20-0B57-1FA8-E4B956968E10}"/>
              </a:ext>
            </a:extLst>
          </p:cNvPr>
          <p:cNvSpPr>
            <a:spLocks noChangeAspect="1"/>
          </p:cNvSpPr>
          <p:nvPr/>
        </p:nvSpPr>
        <p:spPr>
          <a:xfrm rot="21392547">
            <a:off x="6073433" y="1656261"/>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VO3</a:t>
            </a:r>
          </a:p>
        </p:txBody>
      </p:sp>
      <p:sp>
        <p:nvSpPr>
          <p:cNvPr id="44" name="Wave 43">
            <a:extLst>
              <a:ext uri="{FF2B5EF4-FFF2-40B4-BE49-F238E27FC236}">
                <a16:creationId xmlns:a16="http://schemas.microsoft.com/office/drawing/2014/main" id="{B801D4D5-34ED-57E2-13F2-819BC363FC86}"/>
              </a:ext>
            </a:extLst>
          </p:cNvPr>
          <p:cNvSpPr>
            <a:spLocks noChangeAspect="1"/>
          </p:cNvSpPr>
          <p:nvPr/>
        </p:nvSpPr>
        <p:spPr>
          <a:xfrm rot="21332861">
            <a:off x="6080114" y="1223974"/>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VO4</a:t>
            </a:r>
          </a:p>
        </p:txBody>
      </p:sp>
      <p:sp>
        <p:nvSpPr>
          <p:cNvPr id="9" name="Wave 8">
            <a:extLst>
              <a:ext uri="{FF2B5EF4-FFF2-40B4-BE49-F238E27FC236}">
                <a16:creationId xmlns:a16="http://schemas.microsoft.com/office/drawing/2014/main" id="{3ABADD7F-1FA0-C278-2DD6-C4F5797322E4}"/>
              </a:ext>
            </a:extLst>
          </p:cNvPr>
          <p:cNvSpPr>
            <a:spLocks noChangeAspect="1"/>
          </p:cNvSpPr>
          <p:nvPr/>
        </p:nvSpPr>
        <p:spPr>
          <a:xfrm rot="21295407">
            <a:off x="7381549" y="163156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VO9</a:t>
            </a:r>
          </a:p>
        </p:txBody>
      </p:sp>
      <p:sp>
        <p:nvSpPr>
          <p:cNvPr id="10" name="Wave 9">
            <a:extLst>
              <a:ext uri="{FF2B5EF4-FFF2-40B4-BE49-F238E27FC236}">
                <a16:creationId xmlns:a16="http://schemas.microsoft.com/office/drawing/2014/main" id="{6741727A-414B-6C50-21AB-3676542B16A9}"/>
              </a:ext>
            </a:extLst>
          </p:cNvPr>
          <p:cNvSpPr>
            <a:spLocks noChangeAspect="1"/>
          </p:cNvSpPr>
          <p:nvPr/>
        </p:nvSpPr>
        <p:spPr>
          <a:xfrm rot="21295407">
            <a:off x="7375995" y="2091078"/>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VO8</a:t>
            </a:r>
          </a:p>
        </p:txBody>
      </p:sp>
      <p:sp>
        <p:nvSpPr>
          <p:cNvPr id="13" name="Wave 12">
            <a:extLst>
              <a:ext uri="{FF2B5EF4-FFF2-40B4-BE49-F238E27FC236}">
                <a16:creationId xmlns:a16="http://schemas.microsoft.com/office/drawing/2014/main" id="{0255CBFE-2F0B-D488-5A96-B4F43C9AF262}"/>
              </a:ext>
            </a:extLst>
          </p:cNvPr>
          <p:cNvSpPr>
            <a:spLocks noChangeAspect="1"/>
          </p:cNvSpPr>
          <p:nvPr/>
        </p:nvSpPr>
        <p:spPr>
          <a:xfrm rot="21388464">
            <a:off x="6729784" y="1194877"/>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VO7</a:t>
            </a:r>
          </a:p>
        </p:txBody>
      </p:sp>
      <p:sp>
        <p:nvSpPr>
          <p:cNvPr id="16" name="Wave 15">
            <a:extLst>
              <a:ext uri="{FF2B5EF4-FFF2-40B4-BE49-F238E27FC236}">
                <a16:creationId xmlns:a16="http://schemas.microsoft.com/office/drawing/2014/main" id="{0BD27483-DC03-65D5-8A5C-218053058305}"/>
              </a:ext>
            </a:extLst>
          </p:cNvPr>
          <p:cNvSpPr>
            <a:spLocks noChangeAspect="1"/>
          </p:cNvSpPr>
          <p:nvPr/>
        </p:nvSpPr>
        <p:spPr>
          <a:xfrm rot="21295407">
            <a:off x="6712030" y="1651461"/>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VO6</a:t>
            </a:r>
          </a:p>
        </p:txBody>
      </p:sp>
      <p:sp>
        <p:nvSpPr>
          <p:cNvPr id="17" name="Wave 16">
            <a:extLst>
              <a:ext uri="{FF2B5EF4-FFF2-40B4-BE49-F238E27FC236}">
                <a16:creationId xmlns:a16="http://schemas.microsoft.com/office/drawing/2014/main" id="{919D9E5C-D0C5-CEB9-242F-0FC72B5D6C55}"/>
              </a:ext>
            </a:extLst>
          </p:cNvPr>
          <p:cNvSpPr>
            <a:spLocks noChangeAspect="1"/>
          </p:cNvSpPr>
          <p:nvPr/>
        </p:nvSpPr>
        <p:spPr>
          <a:xfrm rot="21295407">
            <a:off x="6717228" y="2082617"/>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VO5</a:t>
            </a:r>
          </a:p>
        </p:txBody>
      </p:sp>
      <p:sp>
        <p:nvSpPr>
          <p:cNvPr id="19" name="Wave 18">
            <a:extLst>
              <a:ext uri="{FF2B5EF4-FFF2-40B4-BE49-F238E27FC236}">
                <a16:creationId xmlns:a16="http://schemas.microsoft.com/office/drawing/2014/main" id="{8A3A6AA9-9974-5005-48A8-36E2BE3C0DB0}"/>
              </a:ext>
            </a:extLst>
          </p:cNvPr>
          <p:cNvSpPr>
            <a:spLocks noChangeAspect="1"/>
          </p:cNvSpPr>
          <p:nvPr/>
        </p:nvSpPr>
        <p:spPr>
          <a:xfrm rot="21295407">
            <a:off x="7388398" y="118917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 10</a:t>
            </a:r>
          </a:p>
        </p:txBody>
      </p:sp>
      <p:cxnSp>
        <p:nvCxnSpPr>
          <p:cNvPr id="18" name="Straight Arrow Connector 17">
            <a:extLst>
              <a:ext uri="{FF2B5EF4-FFF2-40B4-BE49-F238E27FC236}">
                <a16:creationId xmlns:a16="http://schemas.microsoft.com/office/drawing/2014/main" id="{6F7CB054-449B-D1D4-F9D5-27A599169506}"/>
              </a:ext>
            </a:extLst>
          </p:cNvPr>
          <p:cNvCxnSpPr>
            <a:cxnSpLocks/>
          </p:cNvCxnSpPr>
          <p:nvPr/>
        </p:nvCxnSpPr>
        <p:spPr>
          <a:xfrm flipH="1" flipV="1">
            <a:off x="2883657" y="4751417"/>
            <a:ext cx="3832501" cy="38848"/>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9CAB6252-AFE3-CFDB-7432-69DF8C1E4405}"/>
              </a:ext>
            </a:extLst>
          </p:cNvPr>
          <p:cNvSpPr>
            <a:spLocks noChangeAspect="1"/>
          </p:cNvSpPr>
          <p:nvPr/>
        </p:nvSpPr>
        <p:spPr>
          <a:xfrm>
            <a:off x="7410535" y="4798747"/>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G</a:t>
            </a:r>
          </a:p>
          <a:p>
            <a:pPr algn="ctr"/>
            <a:r>
              <a:rPr lang="en-US" sz="700" b="1" dirty="0">
                <a:solidFill>
                  <a:schemeClr val="tx1"/>
                </a:solidFill>
              </a:rPr>
              <a:t>U</a:t>
            </a:r>
          </a:p>
          <a:p>
            <a:pPr algn="ctr"/>
            <a:r>
              <a:rPr lang="en-US" sz="700" b="1" dirty="0">
                <a:solidFill>
                  <a:schemeClr val="tx1"/>
                </a:solidFill>
              </a:rPr>
              <a:t>F</a:t>
            </a:r>
          </a:p>
        </p:txBody>
      </p:sp>
      <p:sp>
        <p:nvSpPr>
          <p:cNvPr id="51" name="Oval 50">
            <a:extLst>
              <a:ext uri="{FF2B5EF4-FFF2-40B4-BE49-F238E27FC236}">
                <a16:creationId xmlns:a16="http://schemas.microsoft.com/office/drawing/2014/main" id="{65C49641-AC2A-FC85-8988-5853AE6C227E}"/>
              </a:ext>
            </a:extLst>
          </p:cNvPr>
          <p:cNvSpPr>
            <a:spLocks noChangeAspect="1"/>
          </p:cNvSpPr>
          <p:nvPr/>
        </p:nvSpPr>
        <p:spPr>
          <a:xfrm>
            <a:off x="6766768" y="450781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53" name="Oval 52">
            <a:extLst>
              <a:ext uri="{FF2B5EF4-FFF2-40B4-BE49-F238E27FC236}">
                <a16:creationId xmlns:a16="http://schemas.microsoft.com/office/drawing/2014/main" id="{DD6E7EA5-F810-F55A-6826-1D1A11E06D6D}"/>
              </a:ext>
            </a:extLst>
          </p:cNvPr>
          <p:cNvSpPr>
            <a:spLocks noChangeAspect="1"/>
          </p:cNvSpPr>
          <p:nvPr/>
        </p:nvSpPr>
        <p:spPr>
          <a:xfrm>
            <a:off x="6454722" y="440038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54" name="Oval 53">
            <a:extLst>
              <a:ext uri="{FF2B5EF4-FFF2-40B4-BE49-F238E27FC236}">
                <a16:creationId xmlns:a16="http://schemas.microsoft.com/office/drawing/2014/main" id="{78EF21A8-3981-94E1-B346-80F0334ABAE9}"/>
              </a:ext>
            </a:extLst>
          </p:cNvPr>
          <p:cNvSpPr>
            <a:spLocks noChangeAspect="1"/>
          </p:cNvSpPr>
          <p:nvPr/>
        </p:nvSpPr>
        <p:spPr>
          <a:xfrm>
            <a:off x="6150025" y="426141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55" name="Oval 54">
            <a:extLst>
              <a:ext uri="{FF2B5EF4-FFF2-40B4-BE49-F238E27FC236}">
                <a16:creationId xmlns:a16="http://schemas.microsoft.com/office/drawing/2014/main" id="{996DA90F-9EBB-716E-6724-7A247E7582EE}"/>
              </a:ext>
            </a:extLst>
          </p:cNvPr>
          <p:cNvSpPr>
            <a:spLocks noChangeAspect="1"/>
          </p:cNvSpPr>
          <p:nvPr/>
        </p:nvSpPr>
        <p:spPr>
          <a:xfrm>
            <a:off x="5880177" y="4157751"/>
            <a:ext cx="365760" cy="328631"/>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56" name="Oval 55">
            <a:extLst>
              <a:ext uri="{FF2B5EF4-FFF2-40B4-BE49-F238E27FC236}">
                <a16:creationId xmlns:a16="http://schemas.microsoft.com/office/drawing/2014/main" id="{8FAA2DB4-0A0F-21B5-D6EA-7832012F48E8}"/>
              </a:ext>
            </a:extLst>
          </p:cNvPr>
          <p:cNvSpPr>
            <a:spLocks noChangeAspect="1"/>
          </p:cNvSpPr>
          <p:nvPr/>
        </p:nvSpPr>
        <p:spPr>
          <a:xfrm>
            <a:off x="5597727" y="4014917"/>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57" name="Oval 56">
            <a:extLst>
              <a:ext uri="{FF2B5EF4-FFF2-40B4-BE49-F238E27FC236}">
                <a16:creationId xmlns:a16="http://schemas.microsoft.com/office/drawing/2014/main" id="{EAE94B84-19B4-4850-AC0C-8B1E402DEBB4}"/>
              </a:ext>
            </a:extLst>
          </p:cNvPr>
          <p:cNvSpPr>
            <a:spLocks noChangeAspect="1"/>
          </p:cNvSpPr>
          <p:nvPr/>
        </p:nvSpPr>
        <p:spPr>
          <a:xfrm>
            <a:off x="5336748" y="3901119"/>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58" name="Oval 57">
            <a:extLst>
              <a:ext uri="{FF2B5EF4-FFF2-40B4-BE49-F238E27FC236}">
                <a16:creationId xmlns:a16="http://schemas.microsoft.com/office/drawing/2014/main" id="{925CEB89-5AAE-D12D-21EB-5B41DA52630D}"/>
              </a:ext>
            </a:extLst>
          </p:cNvPr>
          <p:cNvSpPr>
            <a:spLocks noChangeAspect="1"/>
          </p:cNvSpPr>
          <p:nvPr/>
        </p:nvSpPr>
        <p:spPr>
          <a:xfrm>
            <a:off x="5076683" y="3796522"/>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sp>
        <p:nvSpPr>
          <p:cNvPr id="60" name="Oval 59">
            <a:extLst>
              <a:ext uri="{FF2B5EF4-FFF2-40B4-BE49-F238E27FC236}">
                <a16:creationId xmlns:a16="http://schemas.microsoft.com/office/drawing/2014/main" id="{D5946F71-7411-F2A9-D44F-59E91EB1A5B0}"/>
              </a:ext>
            </a:extLst>
          </p:cNvPr>
          <p:cNvSpPr>
            <a:spLocks noChangeAspect="1"/>
          </p:cNvSpPr>
          <p:nvPr/>
        </p:nvSpPr>
        <p:spPr>
          <a:xfrm>
            <a:off x="486191" y="4513225"/>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61" name="Oval 60">
            <a:extLst>
              <a:ext uri="{FF2B5EF4-FFF2-40B4-BE49-F238E27FC236}">
                <a16:creationId xmlns:a16="http://schemas.microsoft.com/office/drawing/2014/main" id="{A24FCE01-8B5B-0507-512B-D6E25753F77F}"/>
              </a:ext>
            </a:extLst>
          </p:cNvPr>
          <p:cNvSpPr>
            <a:spLocks noChangeAspect="1"/>
          </p:cNvSpPr>
          <p:nvPr/>
        </p:nvSpPr>
        <p:spPr>
          <a:xfrm>
            <a:off x="356388" y="481376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G</a:t>
            </a:r>
          </a:p>
          <a:p>
            <a:pPr algn="ctr"/>
            <a:r>
              <a:rPr lang="en-US" sz="700" b="1" dirty="0">
                <a:solidFill>
                  <a:schemeClr val="tx1"/>
                </a:solidFill>
              </a:rPr>
              <a:t>U</a:t>
            </a:r>
          </a:p>
          <a:p>
            <a:pPr algn="ctr"/>
            <a:r>
              <a:rPr lang="en-US" sz="700" b="1" dirty="0">
                <a:solidFill>
                  <a:schemeClr val="tx1"/>
                </a:solidFill>
              </a:rPr>
              <a:t>F</a:t>
            </a:r>
          </a:p>
        </p:txBody>
      </p:sp>
      <p:pic>
        <p:nvPicPr>
          <p:cNvPr id="2" name="Picture 1">
            <a:extLst>
              <a:ext uri="{FF2B5EF4-FFF2-40B4-BE49-F238E27FC236}">
                <a16:creationId xmlns:a16="http://schemas.microsoft.com/office/drawing/2014/main" id="{7FB64516-AC39-2F08-FC28-B0AB130AE9FF}"/>
              </a:ext>
            </a:extLst>
          </p:cNvPr>
          <p:cNvPicPr>
            <a:picLocks noChangeAspect="1"/>
          </p:cNvPicPr>
          <p:nvPr/>
        </p:nvPicPr>
        <p:blipFill>
          <a:blip r:embed="rId7"/>
          <a:stretch>
            <a:fillRect/>
          </a:stretch>
        </p:blipFill>
        <p:spPr>
          <a:xfrm>
            <a:off x="4789916" y="3638459"/>
            <a:ext cx="475529" cy="384081"/>
          </a:xfrm>
          <a:prstGeom prst="rect">
            <a:avLst/>
          </a:prstGeom>
        </p:spPr>
      </p:pic>
      <p:pic>
        <p:nvPicPr>
          <p:cNvPr id="6" name="Picture 5">
            <a:extLst>
              <a:ext uri="{FF2B5EF4-FFF2-40B4-BE49-F238E27FC236}">
                <a16:creationId xmlns:a16="http://schemas.microsoft.com/office/drawing/2014/main" id="{75E5B200-4F87-86CB-6A90-B2125A811525}"/>
              </a:ext>
            </a:extLst>
          </p:cNvPr>
          <p:cNvPicPr>
            <a:picLocks noChangeAspect="1"/>
          </p:cNvPicPr>
          <p:nvPr/>
        </p:nvPicPr>
        <p:blipFill>
          <a:blip r:embed="rId8"/>
          <a:stretch>
            <a:fillRect/>
          </a:stretch>
        </p:blipFill>
        <p:spPr>
          <a:xfrm>
            <a:off x="4477567" y="3474477"/>
            <a:ext cx="487722" cy="390178"/>
          </a:xfrm>
          <a:prstGeom prst="rect">
            <a:avLst/>
          </a:prstGeom>
        </p:spPr>
      </p:pic>
      <p:pic>
        <p:nvPicPr>
          <p:cNvPr id="7" name="Picture 6">
            <a:extLst>
              <a:ext uri="{FF2B5EF4-FFF2-40B4-BE49-F238E27FC236}">
                <a16:creationId xmlns:a16="http://schemas.microsoft.com/office/drawing/2014/main" id="{446203CE-5E07-E394-1A65-B868AFFC0DF8}"/>
              </a:ext>
            </a:extLst>
          </p:cNvPr>
          <p:cNvPicPr>
            <a:picLocks noChangeAspect="1"/>
          </p:cNvPicPr>
          <p:nvPr/>
        </p:nvPicPr>
        <p:blipFill>
          <a:blip r:embed="rId9"/>
          <a:stretch>
            <a:fillRect/>
          </a:stretch>
        </p:blipFill>
        <p:spPr>
          <a:xfrm>
            <a:off x="4145597" y="3284936"/>
            <a:ext cx="481626" cy="384081"/>
          </a:xfrm>
          <a:prstGeom prst="rect">
            <a:avLst/>
          </a:prstGeom>
        </p:spPr>
      </p:pic>
      <p:pic>
        <p:nvPicPr>
          <p:cNvPr id="12" name="Picture 11">
            <a:extLst>
              <a:ext uri="{FF2B5EF4-FFF2-40B4-BE49-F238E27FC236}">
                <a16:creationId xmlns:a16="http://schemas.microsoft.com/office/drawing/2014/main" id="{204ECC03-1D85-748D-B27D-B023EA49C5B1}"/>
              </a:ext>
            </a:extLst>
          </p:cNvPr>
          <p:cNvPicPr>
            <a:picLocks noChangeAspect="1"/>
          </p:cNvPicPr>
          <p:nvPr/>
        </p:nvPicPr>
        <p:blipFill>
          <a:blip r:embed="rId9"/>
          <a:stretch>
            <a:fillRect/>
          </a:stretch>
        </p:blipFill>
        <p:spPr>
          <a:xfrm>
            <a:off x="598810" y="4184115"/>
            <a:ext cx="481626" cy="384081"/>
          </a:xfrm>
          <a:prstGeom prst="rect">
            <a:avLst/>
          </a:prstGeom>
        </p:spPr>
      </p:pic>
      <p:pic>
        <p:nvPicPr>
          <p:cNvPr id="24" name="Picture 23">
            <a:extLst>
              <a:ext uri="{FF2B5EF4-FFF2-40B4-BE49-F238E27FC236}">
                <a16:creationId xmlns:a16="http://schemas.microsoft.com/office/drawing/2014/main" id="{6752FCC8-9CAD-3596-E69F-4C018C939094}"/>
              </a:ext>
            </a:extLst>
          </p:cNvPr>
          <p:cNvPicPr>
            <a:picLocks noChangeAspect="1"/>
          </p:cNvPicPr>
          <p:nvPr/>
        </p:nvPicPr>
        <p:blipFill>
          <a:blip r:embed="rId8"/>
          <a:stretch>
            <a:fillRect/>
          </a:stretch>
        </p:blipFill>
        <p:spPr>
          <a:xfrm>
            <a:off x="705333" y="3873729"/>
            <a:ext cx="487722" cy="390178"/>
          </a:xfrm>
          <a:prstGeom prst="rect">
            <a:avLst/>
          </a:prstGeom>
        </p:spPr>
      </p:pic>
      <p:pic>
        <p:nvPicPr>
          <p:cNvPr id="25" name="Picture 24">
            <a:extLst>
              <a:ext uri="{FF2B5EF4-FFF2-40B4-BE49-F238E27FC236}">
                <a16:creationId xmlns:a16="http://schemas.microsoft.com/office/drawing/2014/main" id="{BF45F5FD-1A4D-104C-0B34-B3CDA8A3EDE5}"/>
              </a:ext>
            </a:extLst>
          </p:cNvPr>
          <p:cNvPicPr>
            <a:picLocks noChangeAspect="1"/>
          </p:cNvPicPr>
          <p:nvPr/>
        </p:nvPicPr>
        <p:blipFill>
          <a:blip r:embed="rId7"/>
          <a:stretch>
            <a:fillRect/>
          </a:stretch>
        </p:blipFill>
        <p:spPr>
          <a:xfrm>
            <a:off x="853934" y="3590616"/>
            <a:ext cx="475529" cy="384081"/>
          </a:xfrm>
          <a:prstGeom prst="rect">
            <a:avLst/>
          </a:prstGeom>
        </p:spPr>
      </p:pic>
      <p:sp>
        <p:nvSpPr>
          <p:cNvPr id="32" name="Oval 31">
            <a:extLst>
              <a:ext uri="{FF2B5EF4-FFF2-40B4-BE49-F238E27FC236}">
                <a16:creationId xmlns:a16="http://schemas.microsoft.com/office/drawing/2014/main" id="{CC0353CA-4848-8243-A101-6C1E894F366B}"/>
              </a:ext>
            </a:extLst>
          </p:cNvPr>
          <p:cNvSpPr>
            <a:spLocks noChangeAspect="1"/>
          </p:cNvSpPr>
          <p:nvPr/>
        </p:nvSpPr>
        <p:spPr>
          <a:xfrm>
            <a:off x="1003422" y="3295979"/>
            <a:ext cx="363434" cy="373038"/>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700" b="1" dirty="0">
                <a:solidFill>
                  <a:schemeClr val="tx1"/>
                </a:solidFill>
              </a:rPr>
              <a:t>CAD</a:t>
            </a:r>
          </a:p>
        </p:txBody>
      </p:sp>
      <p:pic>
        <p:nvPicPr>
          <p:cNvPr id="35" name="Picture 34">
            <a:extLst>
              <a:ext uri="{FF2B5EF4-FFF2-40B4-BE49-F238E27FC236}">
                <a16:creationId xmlns:a16="http://schemas.microsoft.com/office/drawing/2014/main" id="{BD36F4B1-4381-E67C-E8EF-DD233ED96406}"/>
              </a:ext>
            </a:extLst>
          </p:cNvPr>
          <p:cNvPicPr>
            <a:picLocks noChangeAspect="1"/>
          </p:cNvPicPr>
          <p:nvPr/>
        </p:nvPicPr>
        <p:blipFill>
          <a:blip r:embed="rId10"/>
          <a:stretch>
            <a:fillRect/>
          </a:stretch>
        </p:blipFill>
        <p:spPr>
          <a:xfrm>
            <a:off x="1162377" y="3017596"/>
            <a:ext cx="377985" cy="414564"/>
          </a:xfrm>
          <a:prstGeom prst="rect">
            <a:avLst/>
          </a:prstGeom>
        </p:spPr>
      </p:pic>
      <p:pic>
        <p:nvPicPr>
          <p:cNvPr id="37" name="Picture 36">
            <a:extLst>
              <a:ext uri="{FF2B5EF4-FFF2-40B4-BE49-F238E27FC236}">
                <a16:creationId xmlns:a16="http://schemas.microsoft.com/office/drawing/2014/main" id="{DA2F9474-AF8D-BEB8-3B1A-5059B3231495}"/>
              </a:ext>
            </a:extLst>
          </p:cNvPr>
          <p:cNvPicPr>
            <a:picLocks noChangeAspect="1"/>
          </p:cNvPicPr>
          <p:nvPr/>
        </p:nvPicPr>
        <p:blipFill>
          <a:blip r:embed="rId11"/>
          <a:stretch>
            <a:fillRect/>
          </a:stretch>
        </p:blipFill>
        <p:spPr>
          <a:xfrm flipH="1">
            <a:off x="464865" y="4957042"/>
            <a:ext cx="7049194" cy="365760"/>
          </a:xfrm>
          <a:prstGeom prst="rect">
            <a:avLst/>
          </a:prstGeom>
        </p:spPr>
      </p:pic>
      <p:pic>
        <p:nvPicPr>
          <p:cNvPr id="23" name="Picture 22">
            <a:extLst>
              <a:ext uri="{FF2B5EF4-FFF2-40B4-BE49-F238E27FC236}">
                <a16:creationId xmlns:a16="http://schemas.microsoft.com/office/drawing/2014/main" id="{7B82BD9B-456A-FFA2-0AF8-5CCD47029D85}"/>
              </a:ext>
            </a:extLst>
          </p:cNvPr>
          <p:cNvPicPr>
            <a:picLocks noChangeAspect="1"/>
          </p:cNvPicPr>
          <p:nvPr/>
        </p:nvPicPr>
        <p:blipFill>
          <a:blip r:embed="rId12"/>
          <a:stretch>
            <a:fillRect/>
          </a:stretch>
        </p:blipFill>
        <p:spPr>
          <a:xfrm rot="3036733">
            <a:off x="1349629" y="3313750"/>
            <a:ext cx="2066723" cy="1121761"/>
          </a:xfrm>
          <a:prstGeom prst="rect">
            <a:avLst/>
          </a:prstGeom>
        </p:spPr>
      </p:pic>
      <p:pic>
        <p:nvPicPr>
          <p:cNvPr id="28" name="Picture 27">
            <a:extLst>
              <a:ext uri="{FF2B5EF4-FFF2-40B4-BE49-F238E27FC236}">
                <a16:creationId xmlns:a16="http://schemas.microsoft.com/office/drawing/2014/main" id="{2D918736-FD00-27C8-EF7E-6A89332F80C2}"/>
              </a:ext>
            </a:extLst>
          </p:cNvPr>
          <p:cNvPicPr>
            <a:picLocks noChangeAspect="1"/>
          </p:cNvPicPr>
          <p:nvPr/>
        </p:nvPicPr>
        <p:blipFill>
          <a:blip r:embed="rId13"/>
          <a:stretch>
            <a:fillRect/>
          </a:stretch>
        </p:blipFill>
        <p:spPr>
          <a:xfrm rot="221164" flipH="1">
            <a:off x="1194877" y="1831695"/>
            <a:ext cx="3182717" cy="1280160"/>
          </a:xfrm>
          <a:prstGeom prst="rect">
            <a:avLst/>
          </a:prstGeom>
        </p:spPr>
      </p:pic>
      <p:sp>
        <p:nvSpPr>
          <p:cNvPr id="34" name="TextBox 33">
            <a:extLst>
              <a:ext uri="{FF2B5EF4-FFF2-40B4-BE49-F238E27FC236}">
                <a16:creationId xmlns:a16="http://schemas.microsoft.com/office/drawing/2014/main" id="{B12381A0-1162-99C9-610B-D4E7930AF2AE}"/>
              </a:ext>
            </a:extLst>
          </p:cNvPr>
          <p:cNvSpPr txBox="1"/>
          <p:nvPr/>
        </p:nvSpPr>
        <p:spPr>
          <a:xfrm>
            <a:off x="1524639" y="6268941"/>
            <a:ext cx="5609228" cy="369332"/>
          </a:xfrm>
          <a:prstGeom prst="rect">
            <a:avLst/>
          </a:prstGeom>
          <a:solidFill>
            <a:srgbClr val="FFFF00"/>
          </a:solidFill>
        </p:spPr>
        <p:txBody>
          <a:bodyPr wrap="none" rtlCol="0">
            <a:spAutoFit/>
          </a:bodyPr>
          <a:lstStyle/>
          <a:p>
            <a:r>
              <a:rPr lang="en-US" dirty="0"/>
              <a:t>Last flag in on posting is first flag out on retrieval.</a:t>
            </a:r>
          </a:p>
        </p:txBody>
      </p:sp>
    </p:spTree>
    <p:extLst>
      <p:ext uri="{BB962C8B-B14F-4D97-AF65-F5344CB8AC3E}">
        <p14:creationId xmlns:p14="http://schemas.microsoft.com/office/powerpoint/2010/main" val="369681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3C09A-E5D7-0624-5511-F0B1455C1319}"/>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2FD515C6-86E3-0B55-EA0D-8807F1E627BC}"/>
              </a:ext>
            </a:extLst>
          </p:cNvPr>
          <p:cNvSpPr txBox="1"/>
          <p:nvPr/>
        </p:nvSpPr>
        <p:spPr>
          <a:xfrm>
            <a:off x="1678488" y="249382"/>
            <a:ext cx="8969552" cy="430887"/>
          </a:xfrm>
          <a:prstGeom prst="rect">
            <a:avLst/>
          </a:prstGeom>
          <a:solidFill>
            <a:srgbClr val="FFFF00"/>
          </a:solidFill>
        </p:spPr>
        <p:txBody>
          <a:bodyPr wrap="square" lIns="91440" tIns="45720" rIns="91440" bIns="45720" rtlCol="0" anchor="t">
            <a:spAutoFit/>
          </a:bodyPr>
          <a:lstStyle/>
          <a:p>
            <a:pPr algn="ctr"/>
            <a:r>
              <a:rPr lang="en-US" sz="2200" dirty="0"/>
              <a:t>GUF/SAR/VO </a:t>
            </a:r>
            <a:r>
              <a:rPr lang="en-US" sz="2200" u="sng" dirty="0"/>
              <a:t>Unit Flag Bearers</a:t>
            </a:r>
            <a:r>
              <a:rPr lang="en-US" sz="2200" dirty="0"/>
              <a:t> </a:t>
            </a:r>
            <a:r>
              <a:rPr lang="en-US" sz="2200" b="1" u="sng" dirty="0">
                <a:solidFill>
                  <a:srgbClr val="FF0000"/>
                </a:solidFill>
              </a:rPr>
              <a:t>Posting the Colors</a:t>
            </a:r>
            <a:r>
              <a:rPr lang="en-US" sz="2200" dirty="0"/>
              <a:t> Process Notes</a:t>
            </a:r>
          </a:p>
        </p:txBody>
      </p:sp>
      <p:sp>
        <p:nvSpPr>
          <p:cNvPr id="4" name="TextBox 3">
            <a:extLst>
              <a:ext uri="{FF2B5EF4-FFF2-40B4-BE49-F238E27FC236}">
                <a16:creationId xmlns:a16="http://schemas.microsoft.com/office/drawing/2014/main" id="{CEE41CC9-5D55-C691-021D-02F8A2A8EEFA}"/>
              </a:ext>
            </a:extLst>
          </p:cNvPr>
          <p:cNvSpPr txBox="1"/>
          <p:nvPr/>
        </p:nvSpPr>
        <p:spPr>
          <a:xfrm>
            <a:off x="11684447" y="6493306"/>
            <a:ext cx="312906" cy="369332"/>
          </a:xfrm>
          <a:prstGeom prst="rect">
            <a:avLst/>
          </a:prstGeom>
          <a:noFill/>
        </p:spPr>
        <p:txBody>
          <a:bodyPr wrap="none" rtlCol="0">
            <a:spAutoFit/>
          </a:bodyPr>
          <a:lstStyle/>
          <a:p>
            <a:r>
              <a:rPr lang="en-US" dirty="0"/>
              <a:t>7</a:t>
            </a:r>
          </a:p>
        </p:txBody>
      </p:sp>
      <p:sp>
        <p:nvSpPr>
          <p:cNvPr id="20" name="TextBox 19">
            <a:extLst>
              <a:ext uri="{FF2B5EF4-FFF2-40B4-BE49-F238E27FC236}">
                <a16:creationId xmlns:a16="http://schemas.microsoft.com/office/drawing/2014/main" id="{8DCAA39C-6E47-BFDD-7B2F-C49D47371D3B}"/>
              </a:ext>
            </a:extLst>
          </p:cNvPr>
          <p:cNvSpPr txBox="1"/>
          <p:nvPr/>
        </p:nvSpPr>
        <p:spPr>
          <a:xfrm>
            <a:off x="874485" y="1088183"/>
            <a:ext cx="10809962" cy="5201424"/>
          </a:xfrm>
          <a:prstGeom prst="rect">
            <a:avLst/>
          </a:prstGeom>
          <a:solidFill>
            <a:srgbClr val="FFFF00"/>
          </a:solidFill>
        </p:spPr>
        <p:txBody>
          <a:bodyPr wrap="square">
            <a:spAutoFit/>
          </a:bodyPr>
          <a:lstStyle/>
          <a:p>
            <a:pPr marL="171501" indent="-171501">
              <a:buFont typeface="Wingdings" panose="05000000000000000000" pitchFamily="2" charset="2"/>
              <a:buChar char="§"/>
            </a:pPr>
            <a:r>
              <a:rPr lang="en-US" sz="2200" dirty="0"/>
              <a:t>Using the far end pew seats on both sides of the sanctuary, there are 7 seats in each pew row with front 2 rows required. Seating designed to permit CADS and GUF/SAR flag holders to get into position easier when retrieval of the colors occurs.</a:t>
            </a:r>
          </a:p>
          <a:p>
            <a:pPr marL="628701" marR="0" lvl="1" indent="-17150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200" dirty="0"/>
              <a:t>1</a:t>
            </a:r>
            <a:r>
              <a:rPr lang="en-US" sz="2200" baseline="30000" dirty="0"/>
              <a:t>st</a:t>
            </a:r>
            <a:r>
              <a:rPr lang="en-US" sz="2200" dirty="0"/>
              <a:t> and 2</a:t>
            </a:r>
            <a:r>
              <a:rPr lang="en-US" sz="2200" baseline="30000" dirty="0"/>
              <a:t>nd</a:t>
            </a:r>
            <a:r>
              <a:rPr lang="en-US" sz="2200" dirty="0"/>
              <a:t> row pews will have signs indicating numbered VO seats, GUF and SAR seats and CAD seats. Save these signs and don’t sit on them.</a:t>
            </a:r>
          </a:p>
          <a:p>
            <a:pPr marL="628701" lvl="1" indent="-171501">
              <a:buFont typeface="Wingdings" panose="05000000000000000000" pitchFamily="2" charset="2"/>
              <a:buChar char="§"/>
            </a:pPr>
            <a:r>
              <a:rPr lang="en-US" sz="2200" dirty="0"/>
              <a:t>2</a:t>
            </a:r>
            <a:r>
              <a:rPr lang="en-US" sz="2200" baseline="30000" dirty="0"/>
              <a:t>nd</a:t>
            </a:r>
            <a:r>
              <a:rPr lang="en-US" sz="2200" dirty="0"/>
              <a:t> row pew seating: VO U.S. flag bearers 8 thru 10 seated </a:t>
            </a:r>
            <a:r>
              <a:rPr lang="en-US" sz="2200" u="sng" dirty="0"/>
              <a:t>in middle </a:t>
            </a:r>
            <a:r>
              <a:rPr lang="en-US" sz="2200" dirty="0"/>
              <a:t>of 2</a:t>
            </a:r>
            <a:r>
              <a:rPr lang="en-US" sz="2200" baseline="30000" dirty="0"/>
              <a:t>nd</a:t>
            </a:r>
            <a:r>
              <a:rPr lang="en-US" sz="2200" dirty="0"/>
              <a:t> row. Enter (see blue arrow) from left side of pew (as facing stage).</a:t>
            </a:r>
          </a:p>
          <a:p>
            <a:pPr marL="628701" marR="0" lvl="1" indent="-17150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200" dirty="0"/>
              <a:t>1</a:t>
            </a:r>
            <a:r>
              <a:rPr lang="en-US" sz="2200" baseline="30000" dirty="0"/>
              <a:t>st</a:t>
            </a:r>
            <a:r>
              <a:rPr lang="en-US" sz="2200" dirty="0"/>
              <a:t> row pew seating: VO unit flag bearers 1-7 seated in front row with V07 at far left (facing stage) of 1</a:t>
            </a:r>
            <a:r>
              <a:rPr lang="en-US" sz="2200" baseline="30000" dirty="0"/>
              <a:t>st</a:t>
            </a:r>
            <a:r>
              <a:rPr lang="en-US" sz="2200" dirty="0"/>
              <a:t> row followed by 6,5,4,3,2,1.</a:t>
            </a:r>
          </a:p>
          <a:p>
            <a:pPr marL="628701" lvl="1" indent="-171501">
              <a:buFont typeface="Wingdings" panose="05000000000000000000" pitchFamily="2" charset="2"/>
              <a:buChar char="§"/>
            </a:pPr>
            <a:r>
              <a:rPr lang="en-US" sz="2200" dirty="0"/>
              <a:t>2</a:t>
            </a:r>
            <a:r>
              <a:rPr lang="en-US" sz="2200" baseline="30000" dirty="0"/>
              <a:t>nd</a:t>
            </a:r>
            <a:r>
              <a:rPr lang="en-US" sz="2200" dirty="0"/>
              <a:t> row pew seating: GUF and SAR enter from right side of pew (as facing the stage).</a:t>
            </a:r>
          </a:p>
          <a:p>
            <a:pPr marL="628701" lvl="1" indent="-171501">
              <a:buFont typeface="Wingdings" panose="05000000000000000000" pitchFamily="2" charset="2"/>
              <a:buChar char="§"/>
            </a:pPr>
            <a:r>
              <a:rPr lang="en-US" sz="2200" dirty="0"/>
              <a:t>2</a:t>
            </a:r>
            <a:r>
              <a:rPr lang="en-US" sz="2200" baseline="30000" dirty="0"/>
              <a:t>nd</a:t>
            </a:r>
            <a:r>
              <a:rPr lang="en-US" sz="2200" dirty="0"/>
              <a:t> row pew seating: upon all flags racked, CADs go to left side of pew (as facing the stage).  </a:t>
            </a:r>
          </a:p>
          <a:p>
            <a:pPr marL="628701" lvl="1" indent="-171501">
              <a:buFont typeface="Wingdings" panose="05000000000000000000" pitchFamily="2" charset="2"/>
              <a:buChar char="§"/>
            </a:pPr>
            <a:endParaRPr lang="en-US" sz="1200" dirty="0"/>
          </a:p>
          <a:p>
            <a:pPr marL="628701" lvl="1" indent="-171501">
              <a:buFont typeface="Wingdings" panose="05000000000000000000" pitchFamily="2" charset="2"/>
              <a:buChar char="§"/>
            </a:pPr>
            <a:endParaRPr lang="en-US" sz="1200" dirty="0"/>
          </a:p>
        </p:txBody>
      </p:sp>
    </p:spTree>
    <p:extLst>
      <p:ext uri="{BB962C8B-B14F-4D97-AF65-F5344CB8AC3E}">
        <p14:creationId xmlns:p14="http://schemas.microsoft.com/office/powerpoint/2010/main" val="329604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urch with a staircase and benches&#10;&#10;Description automatically generated with medium confidence">
            <a:extLst>
              <a:ext uri="{FF2B5EF4-FFF2-40B4-BE49-F238E27FC236}">
                <a16:creationId xmlns:a16="http://schemas.microsoft.com/office/drawing/2014/main" id="{91057DAD-97EA-4FEB-0E24-7586F6E146A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788" y="115490"/>
            <a:ext cx="8373030" cy="6675120"/>
          </a:xfrm>
          <a:prstGeom prst="rect">
            <a:avLst/>
          </a:prstGeom>
        </p:spPr>
      </p:pic>
      <p:pic>
        <p:nvPicPr>
          <p:cNvPr id="18" name="Picture 17">
            <a:extLst>
              <a:ext uri="{FF2B5EF4-FFF2-40B4-BE49-F238E27FC236}">
                <a16:creationId xmlns:a16="http://schemas.microsoft.com/office/drawing/2014/main" id="{123B2E85-8D61-ABB5-B5DE-96FC35F37E8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2082" t="415" b="1"/>
          <a:stretch/>
        </p:blipFill>
        <p:spPr>
          <a:xfrm rot="19696066">
            <a:off x="2185718" y="5328886"/>
            <a:ext cx="2377440" cy="504923"/>
          </a:xfrm>
          <a:prstGeom prst="rect">
            <a:avLst/>
          </a:prstGeom>
        </p:spPr>
      </p:pic>
      <p:pic>
        <p:nvPicPr>
          <p:cNvPr id="5" name="Picture 4">
            <a:extLst>
              <a:ext uri="{FF2B5EF4-FFF2-40B4-BE49-F238E27FC236}">
                <a16:creationId xmlns:a16="http://schemas.microsoft.com/office/drawing/2014/main" id="{860A1D98-4B57-FB8E-DA75-23DD3221082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5108" y="2667780"/>
            <a:ext cx="2716265" cy="731520"/>
          </a:xfrm>
          <a:prstGeom prst="rect">
            <a:avLst/>
          </a:prstGeom>
        </p:spPr>
      </p:pic>
      <p:pic>
        <p:nvPicPr>
          <p:cNvPr id="26" name="Picture 25">
            <a:extLst>
              <a:ext uri="{FF2B5EF4-FFF2-40B4-BE49-F238E27FC236}">
                <a16:creationId xmlns:a16="http://schemas.microsoft.com/office/drawing/2014/main" id="{DB1EB449-097F-9CCF-72DC-CEB0DDC45F4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300961">
            <a:off x="1707281" y="3792160"/>
            <a:ext cx="1193181" cy="457200"/>
          </a:xfrm>
          <a:prstGeom prst="rect">
            <a:avLst/>
          </a:prstGeom>
        </p:spPr>
      </p:pic>
      <p:pic>
        <p:nvPicPr>
          <p:cNvPr id="28" name="Picture 27">
            <a:extLst>
              <a:ext uri="{FF2B5EF4-FFF2-40B4-BE49-F238E27FC236}">
                <a16:creationId xmlns:a16="http://schemas.microsoft.com/office/drawing/2014/main" id="{E10E06A8-CDC9-FAEF-AE38-817CCE61221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158587">
            <a:off x="901074" y="3983144"/>
            <a:ext cx="1193181" cy="457200"/>
          </a:xfrm>
          <a:prstGeom prst="rect">
            <a:avLst/>
          </a:prstGeom>
        </p:spPr>
      </p:pic>
      <p:cxnSp>
        <p:nvCxnSpPr>
          <p:cNvPr id="12" name="Straight Arrow Connector 11">
            <a:extLst>
              <a:ext uri="{FF2B5EF4-FFF2-40B4-BE49-F238E27FC236}">
                <a16:creationId xmlns:a16="http://schemas.microsoft.com/office/drawing/2014/main" id="{81AF41B2-03E0-9134-7C84-3C00A441D68C}"/>
              </a:ext>
            </a:extLst>
          </p:cNvPr>
          <p:cNvCxnSpPr>
            <a:cxnSpLocks/>
          </p:cNvCxnSpPr>
          <p:nvPr/>
        </p:nvCxnSpPr>
        <p:spPr>
          <a:xfrm>
            <a:off x="1382566" y="5401776"/>
            <a:ext cx="3817958" cy="0"/>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2" name="Wave 21">
            <a:extLst>
              <a:ext uri="{FF2B5EF4-FFF2-40B4-BE49-F238E27FC236}">
                <a16:creationId xmlns:a16="http://schemas.microsoft.com/office/drawing/2014/main" id="{2A31EDF2-47A8-9F62-3064-8710E11079E0}"/>
              </a:ext>
            </a:extLst>
          </p:cNvPr>
          <p:cNvSpPr>
            <a:spLocks noChangeAspect="1"/>
          </p:cNvSpPr>
          <p:nvPr/>
        </p:nvSpPr>
        <p:spPr>
          <a:xfrm>
            <a:off x="2315720" y="229943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SAR</a:t>
            </a:r>
          </a:p>
        </p:txBody>
      </p:sp>
      <p:sp>
        <p:nvSpPr>
          <p:cNvPr id="27" name="Wave 26">
            <a:extLst>
              <a:ext uri="{FF2B5EF4-FFF2-40B4-BE49-F238E27FC236}">
                <a16:creationId xmlns:a16="http://schemas.microsoft.com/office/drawing/2014/main" id="{5BA0ACC8-81DF-38A5-1BA2-4021391BBEAB}"/>
              </a:ext>
            </a:extLst>
          </p:cNvPr>
          <p:cNvSpPr>
            <a:spLocks noChangeAspect="1"/>
          </p:cNvSpPr>
          <p:nvPr/>
        </p:nvSpPr>
        <p:spPr>
          <a:xfrm rot="192933">
            <a:off x="2355876" y="183480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VO1</a:t>
            </a:r>
          </a:p>
        </p:txBody>
      </p:sp>
      <p:sp>
        <p:nvSpPr>
          <p:cNvPr id="30" name="Wave 29">
            <a:extLst>
              <a:ext uri="{FF2B5EF4-FFF2-40B4-BE49-F238E27FC236}">
                <a16:creationId xmlns:a16="http://schemas.microsoft.com/office/drawing/2014/main" id="{A6EB2C7A-269A-18DC-95A6-849A5BFE8CC5}"/>
              </a:ext>
            </a:extLst>
          </p:cNvPr>
          <p:cNvSpPr>
            <a:spLocks noChangeAspect="1"/>
          </p:cNvSpPr>
          <p:nvPr/>
        </p:nvSpPr>
        <p:spPr>
          <a:xfrm rot="21560516">
            <a:off x="1650567" y="226272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VO2</a:t>
            </a:r>
          </a:p>
        </p:txBody>
      </p:sp>
      <p:sp>
        <p:nvSpPr>
          <p:cNvPr id="31" name="Wave 30">
            <a:extLst>
              <a:ext uri="{FF2B5EF4-FFF2-40B4-BE49-F238E27FC236}">
                <a16:creationId xmlns:a16="http://schemas.microsoft.com/office/drawing/2014/main" id="{3DC7745B-EBD4-C943-9096-DFB84888F67C}"/>
              </a:ext>
            </a:extLst>
          </p:cNvPr>
          <p:cNvSpPr>
            <a:spLocks noChangeAspect="1"/>
          </p:cNvSpPr>
          <p:nvPr/>
        </p:nvSpPr>
        <p:spPr>
          <a:xfrm rot="21585480">
            <a:off x="1704299" y="1821431"/>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VO3</a:t>
            </a:r>
          </a:p>
        </p:txBody>
      </p:sp>
      <p:sp>
        <p:nvSpPr>
          <p:cNvPr id="32" name="Wave 31">
            <a:extLst>
              <a:ext uri="{FF2B5EF4-FFF2-40B4-BE49-F238E27FC236}">
                <a16:creationId xmlns:a16="http://schemas.microsoft.com/office/drawing/2014/main" id="{FB72C161-97CA-AE25-21BF-78C8348928F1}"/>
              </a:ext>
            </a:extLst>
          </p:cNvPr>
          <p:cNvSpPr>
            <a:spLocks noChangeAspect="1"/>
          </p:cNvSpPr>
          <p:nvPr/>
        </p:nvSpPr>
        <p:spPr>
          <a:xfrm rot="21525794">
            <a:off x="1710980" y="1389144"/>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VO4</a:t>
            </a:r>
          </a:p>
        </p:txBody>
      </p:sp>
      <p:sp>
        <p:nvSpPr>
          <p:cNvPr id="34" name="Wave 33">
            <a:extLst>
              <a:ext uri="{FF2B5EF4-FFF2-40B4-BE49-F238E27FC236}">
                <a16:creationId xmlns:a16="http://schemas.microsoft.com/office/drawing/2014/main" id="{570ED878-1460-6B43-008A-AE6501892DBB}"/>
              </a:ext>
            </a:extLst>
          </p:cNvPr>
          <p:cNvSpPr>
            <a:spLocks noChangeAspect="1"/>
          </p:cNvSpPr>
          <p:nvPr/>
        </p:nvSpPr>
        <p:spPr>
          <a:xfrm rot="21579098">
            <a:off x="374737" y="1737723"/>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VO9</a:t>
            </a:r>
          </a:p>
        </p:txBody>
      </p:sp>
      <p:sp>
        <p:nvSpPr>
          <p:cNvPr id="35" name="Wave 34">
            <a:extLst>
              <a:ext uri="{FF2B5EF4-FFF2-40B4-BE49-F238E27FC236}">
                <a16:creationId xmlns:a16="http://schemas.microsoft.com/office/drawing/2014/main" id="{141B43DA-6BB6-6287-9617-9E6E8AFBAE55}"/>
              </a:ext>
            </a:extLst>
          </p:cNvPr>
          <p:cNvSpPr>
            <a:spLocks noChangeAspect="1"/>
          </p:cNvSpPr>
          <p:nvPr/>
        </p:nvSpPr>
        <p:spPr>
          <a:xfrm rot="21579098">
            <a:off x="369183" y="2197238"/>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VO8</a:t>
            </a:r>
          </a:p>
        </p:txBody>
      </p:sp>
      <p:sp>
        <p:nvSpPr>
          <p:cNvPr id="36" name="Wave 35">
            <a:extLst>
              <a:ext uri="{FF2B5EF4-FFF2-40B4-BE49-F238E27FC236}">
                <a16:creationId xmlns:a16="http://schemas.microsoft.com/office/drawing/2014/main" id="{1B6038D3-717D-C0C8-D0A2-F0394FC79AFE}"/>
              </a:ext>
            </a:extLst>
          </p:cNvPr>
          <p:cNvSpPr>
            <a:spLocks noChangeAspect="1"/>
          </p:cNvSpPr>
          <p:nvPr/>
        </p:nvSpPr>
        <p:spPr>
          <a:xfrm rot="21581397">
            <a:off x="1072940" y="135888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VO7</a:t>
            </a:r>
          </a:p>
        </p:txBody>
      </p:sp>
      <p:sp>
        <p:nvSpPr>
          <p:cNvPr id="37" name="Wave 36">
            <a:extLst>
              <a:ext uri="{FF2B5EF4-FFF2-40B4-BE49-F238E27FC236}">
                <a16:creationId xmlns:a16="http://schemas.microsoft.com/office/drawing/2014/main" id="{68734C4C-4906-CED6-5989-A2B424AFBE01}"/>
              </a:ext>
            </a:extLst>
          </p:cNvPr>
          <p:cNvSpPr>
            <a:spLocks noChangeAspect="1"/>
          </p:cNvSpPr>
          <p:nvPr/>
        </p:nvSpPr>
        <p:spPr>
          <a:xfrm rot="21488340">
            <a:off x="1055186" y="1815470"/>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VO6</a:t>
            </a:r>
          </a:p>
        </p:txBody>
      </p:sp>
      <p:sp>
        <p:nvSpPr>
          <p:cNvPr id="44" name="Wave 43">
            <a:extLst>
              <a:ext uri="{FF2B5EF4-FFF2-40B4-BE49-F238E27FC236}">
                <a16:creationId xmlns:a16="http://schemas.microsoft.com/office/drawing/2014/main" id="{B9DECD5F-891D-AFA4-9B20-DAF77977FCA8}"/>
              </a:ext>
            </a:extLst>
          </p:cNvPr>
          <p:cNvSpPr>
            <a:spLocks noChangeAspect="1"/>
          </p:cNvSpPr>
          <p:nvPr/>
        </p:nvSpPr>
        <p:spPr>
          <a:xfrm rot="21488340">
            <a:off x="1060384" y="2246626"/>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VO5</a:t>
            </a:r>
          </a:p>
        </p:txBody>
      </p:sp>
      <p:sp>
        <p:nvSpPr>
          <p:cNvPr id="45" name="Wave 44">
            <a:extLst>
              <a:ext uri="{FF2B5EF4-FFF2-40B4-BE49-F238E27FC236}">
                <a16:creationId xmlns:a16="http://schemas.microsoft.com/office/drawing/2014/main" id="{5A84D934-60C4-C186-8AF6-616D3ED11902}"/>
              </a:ext>
            </a:extLst>
          </p:cNvPr>
          <p:cNvSpPr>
            <a:spLocks noChangeAspect="1"/>
          </p:cNvSpPr>
          <p:nvPr/>
        </p:nvSpPr>
        <p:spPr>
          <a:xfrm rot="21579098">
            <a:off x="381586" y="1295332"/>
            <a:ext cx="457200" cy="457200"/>
          </a:xfrm>
          <a:prstGeom prst="wave">
            <a:avLst/>
          </a:prstGeom>
          <a:gradFill>
            <a:gsLst>
              <a:gs pos="52700">
                <a:schemeClr val="bg1"/>
              </a:gs>
              <a:gs pos="100000">
                <a:srgbClr val="FF0000"/>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VO 10</a:t>
            </a:r>
          </a:p>
        </p:txBody>
      </p:sp>
      <p:sp>
        <p:nvSpPr>
          <p:cNvPr id="56" name="TextBox 55">
            <a:extLst>
              <a:ext uri="{FF2B5EF4-FFF2-40B4-BE49-F238E27FC236}">
                <a16:creationId xmlns:a16="http://schemas.microsoft.com/office/drawing/2014/main" id="{A881598E-361C-7CDF-3A2A-833D8FF34C34}"/>
              </a:ext>
            </a:extLst>
          </p:cNvPr>
          <p:cNvSpPr txBox="1"/>
          <p:nvPr/>
        </p:nvSpPr>
        <p:spPr>
          <a:xfrm>
            <a:off x="277317" y="111596"/>
            <a:ext cx="6908555" cy="369332"/>
          </a:xfrm>
          <a:prstGeom prst="rect">
            <a:avLst/>
          </a:prstGeom>
          <a:solidFill>
            <a:srgbClr val="FFFF00"/>
          </a:solidFill>
        </p:spPr>
        <p:txBody>
          <a:bodyPr wrap="square" lIns="91440" tIns="45720" rIns="91440" bIns="45720" rtlCol="0" anchor="t">
            <a:spAutoFit/>
          </a:bodyPr>
          <a:lstStyle/>
          <a:p>
            <a:pPr algn="ctr"/>
            <a:r>
              <a:rPr lang="en-US" dirty="0"/>
              <a:t>SAR/VO </a:t>
            </a:r>
            <a:r>
              <a:rPr lang="en-US" u="sng" dirty="0"/>
              <a:t>Unit Flag Bearers</a:t>
            </a:r>
            <a:r>
              <a:rPr lang="en-US" dirty="0"/>
              <a:t> </a:t>
            </a:r>
            <a:r>
              <a:rPr lang="en-US" b="1" u="sng" dirty="0">
                <a:solidFill>
                  <a:srgbClr val="FF0000"/>
                </a:solidFill>
              </a:rPr>
              <a:t>Posting the Colors</a:t>
            </a:r>
            <a:r>
              <a:rPr lang="en-US" dirty="0"/>
              <a:t> Process</a:t>
            </a:r>
          </a:p>
        </p:txBody>
      </p:sp>
      <p:sp>
        <p:nvSpPr>
          <p:cNvPr id="3" name="Oval 2">
            <a:extLst>
              <a:ext uri="{FF2B5EF4-FFF2-40B4-BE49-F238E27FC236}">
                <a16:creationId xmlns:a16="http://schemas.microsoft.com/office/drawing/2014/main" id="{4DD8E167-5632-A64E-8C59-B3CB521AA02D}"/>
              </a:ext>
            </a:extLst>
          </p:cNvPr>
          <p:cNvSpPr>
            <a:spLocks noChangeAspect="1"/>
          </p:cNvSpPr>
          <p:nvPr/>
        </p:nvSpPr>
        <p:spPr>
          <a:xfrm>
            <a:off x="765850" y="524337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7" name="Oval 6">
            <a:extLst>
              <a:ext uri="{FF2B5EF4-FFF2-40B4-BE49-F238E27FC236}">
                <a16:creationId xmlns:a16="http://schemas.microsoft.com/office/drawing/2014/main" id="{69B3A1AF-82B0-07BA-A57E-EA4A21F64981}"/>
              </a:ext>
            </a:extLst>
          </p:cNvPr>
          <p:cNvSpPr>
            <a:spLocks noChangeAspect="1"/>
          </p:cNvSpPr>
          <p:nvPr/>
        </p:nvSpPr>
        <p:spPr>
          <a:xfrm>
            <a:off x="1133316" y="508859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1</a:t>
            </a:r>
          </a:p>
        </p:txBody>
      </p:sp>
      <p:sp>
        <p:nvSpPr>
          <p:cNvPr id="8" name="Oval 7">
            <a:extLst>
              <a:ext uri="{FF2B5EF4-FFF2-40B4-BE49-F238E27FC236}">
                <a16:creationId xmlns:a16="http://schemas.microsoft.com/office/drawing/2014/main" id="{DDAA8EAB-8563-33FE-5B6B-53D06F74E403}"/>
              </a:ext>
            </a:extLst>
          </p:cNvPr>
          <p:cNvSpPr>
            <a:spLocks noChangeAspect="1"/>
          </p:cNvSpPr>
          <p:nvPr/>
        </p:nvSpPr>
        <p:spPr>
          <a:xfrm>
            <a:off x="1480010" y="4949058"/>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2</a:t>
            </a:r>
          </a:p>
        </p:txBody>
      </p:sp>
      <p:sp>
        <p:nvSpPr>
          <p:cNvPr id="9" name="Oval 8">
            <a:extLst>
              <a:ext uri="{FF2B5EF4-FFF2-40B4-BE49-F238E27FC236}">
                <a16:creationId xmlns:a16="http://schemas.microsoft.com/office/drawing/2014/main" id="{E0129996-9748-095C-D195-3305F9BC6E91}"/>
              </a:ext>
            </a:extLst>
          </p:cNvPr>
          <p:cNvSpPr>
            <a:spLocks noChangeAspect="1"/>
          </p:cNvSpPr>
          <p:nvPr/>
        </p:nvSpPr>
        <p:spPr>
          <a:xfrm>
            <a:off x="1805375" y="4773231"/>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V0 3</a:t>
            </a:r>
          </a:p>
        </p:txBody>
      </p:sp>
      <p:sp>
        <p:nvSpPr>
          <p:cNvPr id="10" name="Oval 9">
            <a:extLst>
              <a:ext uri="{FF2B5EF4-FFF2-40B4-BE49-F238E27FC236}">
                <a16:creationId xmlns:a16="http://schemas.microsoft.com/office/drawing/2014/main" id="{3E5CF7AB-3FB1-8A39-F41D-B566A4B8F0D3}"/>
              </a:ext>
            </a:extLst>
          </p:cNvPr>
          <p:cNvSpPr>
            <a:spLocks noChangeAspect="1"/>
          </p:cNvSpPr>
          <p:nvPr/>
        </p:nvSpPr>
        <p:spPr>
          <a:xfrm>
            <a:off x="2162883" y="460744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4</a:t>
            </a:r>
          </a:p>
        </p:txBody>
      </p:sp>
      <p:sp>
        <p:nvSpPr>
          <p:cNvPr id="11" name="Oval 10">
            <a:extLst>
              <a:ext uri="{FF2B5EF4-FFF2-40B4-BE49-F238E27FC236}">
                <a16:creationId xmlns:a16="http://schemas.microsoft.com/office/drawing/2014/main" id="{6315F61C-AD06-2C53-4C94-FD9C78650323}"/>
              </a:ext>
            </a:extLst>
          </p:cNvPr>
          <p:cNvSpPr>
            <a:spLocks noChangeAspect="1"/>
          </p:cNvSpPr>
          <p:nvPr/>
        </p:nvSpPr>
        <p:spPr>
          <a:xfrm>
            <a:off x="2500319" y="4441655"/>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 5</a:t>
            </a:r>
          </a:p>
        </p:txBody>
      </p:sp>
      <p:sp>
        <p:nvSpPr>
          <p:cNvPr id="13" name="Oval 12">
            <a:extLst>
              <a:ext uri="{FF2B5EF4-FFF2-40B4-BE49-F238E27FC236}">
                <a16:creationId xmlns:a16="http://schemas.microsoft.com/office/drawing/2014/main" id="{039C34D7-6898-13F5-0FF0-EED428904C3C}"/>
              </a:ext>
            </a:extLst>
          </p:cNvPr>
          <p:cNvSpPr>
            <a:spLocks noChangeAspect="1"/>
          </p:cNvSpPr>
          <p:nvPr/>
        </p:nvSpPr>
        <p:spPr>
          <a:xfrm>
            <a:off x="2825539" y="4292503"/>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VO6</a:t>
            </a:r>
          </a:p>
        </p:txBody>
      </p:sp>
      <p:sp>
        <p:nvSpPr>
          <p:cNvPr id="16" name="Oval 15">
            <a:extLst>
              <a:ext uri="{FF2B5EF4-FFF2-40B4-BE49-F238E27FC236}">
                <a16:creationId xmlns:a16="http://schemas.microsoft.com/office/drawing/2014/main" id="{361EED38-F339-762B-CFB8-CDE6DC5F0B39}"/>
              </a:ext>
            </a:extLst>
          </p:cNvPr>
          <p:cNvSpPr>
            <a:spLocks noChangeAspect="1"/>
          </p:cNvSpPr>
          <p:nvPr/>
        </p:nvSpPr>
        <p:spPr>
          <a:xfrm>
            <a:off x="3177674" y="4153530"/>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VO7</a:t>
            </a:r>
          </a:p>
        </p:txBody>
      </p:sp>
      <p:sp>
        <p:nvSpPr>
          <p:cNvPr id="48" name="Oval 47">
            <a:extLst>
              <a:ext uri="{FF2B5EF4-FFF2-40B4-BE49-F238E27FC236}">
                <a16:creationId xmlns:a16="http://schemas.microsoft.com/office/drawing/2014/main" id="{385F458D-5671-5834-B1CB-61073D1CCC67}"/>
              </a:ext>
            </a:extLst>
          </p:cNvPr>
          <p:cNvSpPr>
            <a:spLocks noChangeAspect="1"/>
          </p:cNvSpPr>
          <p:nvPr/>
        </p:nvSpPr>
        <p:spPr>
          <a:xfrm>
            <a:off x="7470035" y="5381216"/>
            <a:ext cx="365760" cy="365760"/>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S</a:t>
            </a:r>
          </a:p>
          <a:p>
            <a:pPr algn="ctr"/>
            <a:r>
              <a:rPr lang="en-US" sz="700" b="1" dirty="0">
                <a:solidFill>
                  <a:schemeClr val="tx1"/>
                </a:solidFill>
              </a:rPr>
              <a:t>A</a:t>
            </a:r>
          </a:p>
          <a:p>
            <a:pPr algn="ctr"/>
            <a:r>
              <a:rPr lang="en-US" sz="700" b="1" dirty="0">
                <a:solidFill>
                  <a:schemeClr val="tx1"/>
                </a:solidFill>
              </a:rPr>
              <a:t>R</a:t>
            </a:r>
          </a:p>
        </p:txBody>
      </p:sp>
      <p:sp>
        <p:nvSpPr>
          <p:cNvPr id="15" name="TextBox 14">
            <a:extLst>
              <a:ext uri="{FF2B5EF4-FFF2-40B4-BE49-F238E27FC236}">
                <a16:creationId xmlns:a16="http://schemas.microsoft.com/office/drawing/2014/main" id="{A5FBF2C1-4731-7A20-1AC6-928493498B73}"/>
              </a:ext>
            </a:extLst>
          </p:cNvPr>
          <p:cNvSpPr txBox="1"/>
          <p:nvPr/>
        </p:nvSpPr>
        <p:spPr>
          <a:xfrm>
            <a:off x="11658955" y="6489644"/>
            <a:ext cx="312906" cy="369332"/>
          </a:xfrm>
          <a:prstGeom prst="rect">
            <a:avLst/>
          </a:prstGeom>
          <a:noFill/>
        </p:spPr>
        <p:txBody>
          <a:bodyPr wrap="none" rtlCol="0">
            <a:spAutoFit/>
          </a:bodyPr>
          <a:lstStyle/>
          <a:p>
            <a:r>
              <a:rPr lang="en-US" dirty="0"/>
              <a:t>8</a:t>
            </a:r>
          </a:p>
        </p:txBody>
      </p:sp>
      <p:sp>
        <p:nvSpPr>
          <p:cNvPr id="49" name="TextBox 48">
            <a:extLst>
              <a:ext uri="{FF2B5EF4-FFF2-40B4-BE49-F238E27FC236}">
                <a16:creationId xmlns:a16="http://schemas.microsoft.com/office/drawing/2014/main" id="{CC3F1297-D615-413E-BE2C-0F4EEF8F6BE4}"/>
              </a:ext>
            </a:extLst>
          </p:cNvPr>
          <p:cNvSpPr txBox="1"/>
          <p:nvPr/>
        </p:nvSpPr>
        <p:spPr>
          <a:xfrm>
            <a:off x="734811" y="3318138"/>
            <a:ext cx="469490" cy="3508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 dirty="0"/>
              <a:t>VO</a:t>
            </a:r>
          </a:p>
          <a:p>
            <a:r>
              <a:rPr lang="en-US" sz="800" dirty="0"/>
              <a:t>  8</a:t>
            </a:r>
            <a:endParaRPr lang="en-US" dirty="0"/>
          </a:p>
        </p:txBody>
      </p:sp>
      <p:pic>
        <p:nvPicPr>
          <p:cNvPr id="33" name="Picture 32">
            <a:extLst>
              <a:ext uri="{FF2B5EF4-FFF2-40B4-BE49-F238E27FC236}">
                <a16:creationId xmlns:a16="http://schemas.microsoft.com/office/drawing/2014/main" id="{8841E7DB-726A-D7CE-31BC-DEFBF43091EA}"/>
              </a:ext>
            </a:extLst>
          </p:cNvPr>
          <p:cNvPicPr>
            <a:picLocks noChangeAspect="1"/>
          </p:cNvPicPr>
          <p:nvPr/>
        </p:nvPicPr>
        <p:blipFill>
          <a:blip r:embed="rId7"/>
          <a:stretch>
            <a:fillRect/>
          </a:stretch>
        </p:blipFill>
        <p:spPr>
          <a:xfrm>
            <a:off x="7365815" y="4945046"/>
            <a:ext cx="481626" cy="384081"/>
          </a:xfrm>
          <a:prstGeom prst="rect">
            <a:avLst/>
          </a:prstGeom>
        </p:spPr>
      </p:pic>
      <p:pic>
        <p:nvPicPr>
          <p:cNvPr id="38" name="Picture 37">
            <a:extLst>
              <a:ext uri="{FF2B5EF4-FFF2-40B4-BE49-F238E27FC236}">
                <a16:creationId xmlns:a16="http://schemas.microsoft.com/office/drawing/2014/main" id="{C4EE8884-55DC-298A-349D-5102FBA88BD7}"/>
              </a:ext>
            </a:extLst>
          </p:cNvPr>
          <p:cNvPicPr>
            <a:picLocks noChangeAspect="1"/>
          </p:cNvPicPr>
          <p:nvPr/>
        </p:nvPicPr>
        <p:blipFill>
          <a:blip r:embed="rId8"/>
          <a:stretch>
            <a:fillRect/>
          </a:stretch>
        </p:blipFill>
        <p:spPr>
          <a:xfrm>
            <a:off x="7249937" y="4552121"/>
            <a:ext cx="487722" cy="390178"/>
          </a:xfrm>
          <a:prstGeom prst="rect">
            <a:avLst/>
          </a:prstGeom>
        </p:spPr>
      </p:pic>
      <p:sp>
        <p:nvSpPr>
          <p:cNvPr id="42" name="TextBox 41">
            <a:extLst>
              <a:ext uri="{FF2B5EF4-FFF2-40B4-BE49-F238E27FC236}">
                <a16:creationId xmlns:a16="http://schemas.microsoft.com/office/drawing/2014/main" id="{EF50A1A3-CADD-7E2A-2E35-42FA40472290}"/>
              </a:ext>
            </a:extLst>
          </p:cNvPr>
          <p:cNvSpPr txBox="1"/>
          <p:nvPr/>
        </p:nvSpPr>
        <p:spPr>
          <a:xfrm>
            <a:off x="6307224" y="597635"/>
            <a:ext cx="1287532" cy="369332"/>
          </a:xfrm>
          <a:prstGeom prst="rect">
            <a:avLst/>
          </a:prstGeom>
          <a:solidFill>
            <a:srgbClr val="FFFF00"/>
          </a:solidFill>
        </p:spPr>
        <p:txBody>
          <a:bodyPr wrap="none" rtlCol="0">
            <a:spAutoFit/>
          </a:bodyPr>
          <a:lstStyle/>
          <a:p>
            <a:r>
              <a:rPr lang="en-US" dirty="0"/>
              <a:t>Stage Left</a:t>
            </a:r>
          </a:p>
        </p:txBody>
      </p:sp>
      <p:pic>
        <p:nvPicPr>
          <p:cNvPr id="54" name="Picture 53">
            <a:extLst>
              <a:ext uri="{FF2B5EF4-FFF2-40B4-BE49-F238E27FC236}">
                <a16:creationId xmlns:a16="http://schemas.microsoft.com/office/drawing/2014/main" id="{8A0EE5F2-F836-DB98-E38A-B18344FA61FD}"/>
              </a:ext>
            </a:extLst>
          </p:cNvPr>
          <p:cNvPicPr>
            <a:picLocks noChangeAspect="1"/>
          </p:cNvPicPr>
          <p:nvPr/>
        </p:nvPicPr>
        <p:blipFill>
          <a:blip r:embed="rId9"/>
          <a:stretch>
            <a:fillRect/>
          </a:stretch>
        </p:blipFill>
        <p:spPr>
          <a:xfrm>
            <a:off x="920043" y="5424784"/>
            <a:ext cx="6801437" cy="374281"/>
          </a:xfrm>
          <a:prstGeom prst="rect">
            <a:avLst/>
          </a:prstGeom>
        </p:spPr>
      </p:pic>
      <p:pic>
        <p:nvPicPr>
          <p:cNvPr id="57" name="Picture 56">
            <a:extLst>
              <a:ext uri="{FF2B5EF4-FFF2-40B4-BE49-F238E27FC236}">
                <a16:creationId xmlns:a16="http://schemas.microsoft.com/office/drawing/2014/main" id="{F1C4EBC8-DA2E-401E-08C9-7823BFB58020}"/>
              </a:ext>
            </a:extLst>
          </p:cNvPr>
          <p:cNvPicPr>
            <a:picLocks noChangeAspect="1"/>
          </p:cNvPicPr>
          <p:nvPr/>
        </p:nvPicPr>
        <p:blipFill>
          <a:blip r:embed="rId7"/>
          <a:stretch>
            <a:fillRect/>
          </a:stretch>
        </p:blipFill>
        <p:spPr>
          <a:xfrm>
            <a:off x="4090542" y="3556901"/>
            <a:ext cx="481626" cy="384081"/>
          </a:xfrm>
          <a:prstGeom prst="rect">
            <a:avLst/>
          </a:prstGeom>
        </p:spPr>
      </p:pic>
      <p:pic>
        <p:nvPicPr>
          <p:cNvPr id="59" name="Picture 58">
            <a:extLst>
              <a:ext uri="{FF2B5EF4-FFF2-40B4-BE49-F238E27FC236}">
                <a16:creationId xmlns:a16="http://schemas.microsoft.com/office/drawing/2014/main" id="{99DC9DF7-EEE3-E7BF-E427-5162361FC817}"/>
              </a:ext>
            </a:extLst>
          </p:cNvPr>
          <p:cNvPicPr>
            <a:picLocks noChangeAspect="1"/>
          </p:cNvPicPr>
          <p:nvPr/>
        </p:nvPicPr>
        <p:blipFill>
          <a:blip r:embed="rId8"/>
          <a:stretch>
            <a:fillRect/>
          </a:stretch>
        </p:blipFill>
        <p:spPr>
          <a:xfrm>
            <a:off x="3777581" y="3750356"/>
            <a:ext cx="487722" cy="390178"/>
          </a:xfrm>
          <a:prstGeom prst="rect">
            <a:avLst/>
          </a:prstGeom>
        </p:spPr>
      </p:pic>
      <p:pic>
        <p:nvPicPr>
          <p:cNvPr id="60" name="Picture 59">
            <a:extLst>
              <a:ext uri="{FF2B5EF4-FFF2-40B4-BE49-F238E27FC236}">
                <a16:creationId xmlns:a16="http://schemas.microsoft.com/office/drawing/2014/main" id="{E3C03F9F-67CD-BBFB-1E17-FF873CAF0E29}"/>
              </a:ext>
            </a:extLst>
          </p:cNvPr>
          <p:cNvPicPr>
            <a:picLocks noChangeAspect="1"/>
          </p:cNvPicPr>
          <p:nvPr/>
        </p:nvPicPr>
        <p:blipFill>
          <a:blip r:embed="rId10"/>
          <a:stretch>
            <a:fillRect/>
          </a:stretch>
        </p:blipFill>
        <p:spPr>
          <a:xfrm>
            <a:off x="3494928" y="3948494"/>
            <a:ext cx="475529" cy="384081"/>
          </a:xfrm>
          <a:prstGeom prst="rect">
            <a:avLst/>
          </a:prstGeom>
        </p:spPr>
      </p:pic>
      <p:pic>
        <p:nvPicPr>
          <p:cNvPr id="62" name="Picture 61">
            <a:extLst>
              <a:ext uri="{FF2B5EF4-FFF2-40B4-BE49-F238E27FC236}">
                <a16:creationId xmlns:a16="http://schemas.microsoft.com/office/drawing/2014/main" id="{E0C7D66E-BB79-31C9-AEF6-C826684097C4}"/>
              </a:ext>
            </a:extLst>
          </p:cNvPr>
          <p:cNvPicPr>
            <a:picLocks noChangeAspect="1"/>
          </p:cNvPicPr>
          <p:nvPr/>
        </p:nvPicPr>
        <p:blipFill>
          <a:blip r:embed="rId11"/>
          <a:stretch>
            <a:fillRect/>
          </a:stretch>
        </p:blipFill>
        <p:spPr>
          <a:xfrm>
            <a:off x="4442672" y="2473628"/>
            <a:ext cx="2743200" cy="1105035"/>
          </a:xfrm>
          <a:prstGeom prst="rect">
            <a:avLst/>
          </a:prstGeom>
        </p:spPr>
      </p:pic>
      <p:pic>
        <p:nvPicPr>
          <p:cNvPr id="17" name="Picture 16">
            <a:extLst>
              <a:ext uri="{FF2B5EF4-FFF2-40B4-BE49-F238E27FC236}">
                <a16:creationId xmlns:a16="http://schemas.microsoft.com/office/drawing/2014/main" id="{BA060C7F-98E3-65C1-B8A2-29C77A148A32}"/>
              </a:ext>
            </a:extLst>
          </p:cNvPr>
          <p:cNvPicPr>
            <a:picLocks noChangeAspect="1"/>
          </p:cNvPicPr>
          <p:nvPr/>
        </p:nvPicPr>
        <p:blipFill>
          <a:blip r:embed="rId10"/>
          <a:stretch>
            <a:fillRect/>
          </a:stretch>
        </p:blipFill>
        <p:spPr>
          <a:xfrm>
            <a:off x="7152757" y="4185446"/>
            <a:ext cx="475529" cy="384081"/>
          </a:xfrm>
          <a:prstGeom prst="rect">
            <a:avLst/>
          </a:prstGeom>
        </p:spPr>
      </p:pic>
      <p:pic>
        <p:nvPicPr>
          <p:cNvPr id="39" name="Picture 38">
            <a:extLst>
              <a:ext uri="{FF2B5EF4-FFF2-40B4-BE49-F238E27FC236}">
                <a16:creationId xmlns:a16="http://schemas.microsoft.com/office/drawing/2014/main" id="{2C6AB60F-D15E-665B-3479-42B00569719A}"/>
              </a:ext>
            </a:extLst>
          </p:cNvPr>
          <p:cNvPicPr>
            <a:picLocks noChangeAspect="1"/>
          </p:cNvPicPr>
          <p:nvPr/>
        </p:nvPicPr>
        <p:blipFill>
          <a:blip r:embed="rId12"/>
          <a:stretch>
            <a:fillRect/>
          </a:stretch>
        </p:blipFill>
        <p:spPr>
          <a:xfrm>
            <a:off x="7060944" y="3770882"/>
            <a:ext cx="377985" cy="414564"/>
          </a:xfrm>
          <a:prstGeom prst="rect">
            <a:avLst/>
          </a:prstGeom>
        </p:spPr>
      </p:pic>
      <p:pic>
        <p:nvPicPr>
          <p:cNvPr id="40" name="Picture 39">
            <a:extLst>
              <a:ext uri="{FF2B5EF4-FFF2-40B4-BE49-F238E27FC236}">
                <a16:creationId xmlns:a16="http://schemas.microsoft.com/office/drawing/2014/main" id="{5A8D7E16-1948-C45F-14D5-668A3F89DFD1}"/>
              </a:ext>
            </a:extLst>
          </p:cNvPr>
          <p:cNvPicPr>
            <a:picLocks noChangeAspect="1"/>
          </p:cNvPicPr>
          <p:nvPr/>
        </p:nvPicPr>
        <p:blipFill>
          <a:blip r:embed="rId12"/>
          <a:stretch>
            <a:fillRect/>
          </a:stretch>
        </p:blipFill>
        <p:spPr>
          <a:xfrm>
            <a:off x="7060944" y="3345510"/>
            <a:ext cx="377985" cy="414564"/>
          </a:xfrm>
          <a:prstGeom prst="rect">
            <a:avLst/>
          </a:prstGeom>
        </p:spPr>
      </p:pic>
      <p:pic>
        <p:nvPicPr>
          <p:cNvPr id="24" name="Picture 23">
            <a:extLst>
              <a:ext uri="{FF2B5EF4-FFF2-40B4-BE49-F238E27FC236}">
                <a16:creationId xmlns:a16="http://schemas.microsoft.com/office/drawing/2014/main" id="{969B66F1-43D2-8981-7462-617588B5ED40}"/>
              </a:ext>
            </a:extLst>
          </p:cNvPr>
          <p:cNvPicPr>
            <a:picLocks noChangeAspect="1"/>
          </p:cNvPicPr>
          <p:nvPr/>
        </p:nvPicPr>
        <p:blipFill>
          <a:blip r:embed="rId13"/>
          <a:stretch>
            <a:fillRect/>
          </a:stretch>
        </p:blipFill>
        <p:spPr>
          <a:xfrm>
            <a:off x="5297968" y="3359781"/>
            <a:ext cx="1274174" cy="2280102"/>
          </a:xfrm>
          <a:prstGeom prst="rect">
            <a:avLst/>
          </a:prstGeom>
        </p:spPr>
      </p:pic>
      <p:sp>
        <p:nvSpPr>
          <p:cNvPr id="50" name="TextBox 49">
            <a:extLst>
              <a:ext uri="{FF2B5EF4-FFF2-40B4-BE49-F238E27FC236}">
                <a16:creationId xmlns:a16="http://schemas.microsoft.com/office/drawing/2014/main" id="{C5CCC9FF-5411-8444-6958-EC2D6DC20F86}"/>
              </a:ext>
            </a:extLst>
          </p:cNvPr>
          <p:cNvSpPr txBox="1"/>
          <p:nvPr/>
        </p:nvSpPr>
        <p:spPr>
          <a:xfrm>
            <a:off x="1165843" y="6430052"/>
            <a:ext cx="5609228" cy="369332"/>
          </a:xfrm>
          <a:prstGeom prst="rect">
            <a:avLst/>
          </a:prstGeom>
          <a:solidFill>
            <a:srgbClr val="FFFF00"/>
          </a:solidFill>
        </p:spPr>
        <p:txBody>
          <a:bodyPr wrap="none" rtlCol="0">
            <a:spAutoFit/>
          </a:bodyPr>
          <a:lstStyle/>
          <a:p>
            <a:r>
              <a:rPr lang="en-US" dirty="0"/>
              <a:t>Last flag in on posting is first flag out on retrieval.</a:t>
            </a:r>
          </a:p>
        </p:txBody>
      </p:sp>
      <p:sp>
        <p:nvSpPr>
          <p:cNvPr id="19" name="TextBox 18">
            <a:extLst>
              <a:ext uri="{FF2B5EF4-FFF2-40B4-BE49-F238E27FC236}">
                <a16:creationId xmlns:a16="http://schemas.microsoft.com/office/drawing/2014/main" id="{046967BC-4100-F385-ED88-F09FA95709B6}"/>
              </a:ext>
            </a:extLst>
          </p:cNvPr>
          <p:cNvSpPr txBox="1"/>
          <p:nvPr/>
        </p:nvSpPr>
        <p:spPr>
          <a:xfrm>
            <a:off x="7865876" y="47034"/>
            <a:ext cx="4300285" cy="6463308"/>
          </a:xfrm>
          <a:prstGeom prst="rect">
            <a:avLst/>
          </a:prstGeom>
          <a:solidFill>
            <a:srgbClr val="FFFF00"/>
          </a:solidFill>
        </p:spPr>
        <p:txBody>
          <a:bodyPr wrap="square" lIns="91440" tIns="45720" rIns="91440" bIns="45720" rtlCol="0" anchor="t">
            <a:spAutoFit/>
          </a:bodyPr>
          <a:lstStyle/>
          <a:p>
            <a:r>
              <a:rPr lang="en-US" b="1" dirty="0"/>
              <a:t>  </a:t>
            </a:r>
            <a:r>
              <a:rPr lang="en-US" b="1" u="sng" dirty="0"/>
              <a:t>After</a:t>
            </a:r>
            <a:r>
              <a:rPr lang="en-US" b="1" dirty="0"/>
              <a:t> national anthem is sung:</a:t>
            </a:r>
          </a:p>
          <a:p>
            <a:pPr marL="285750" indent="-285750">
              <a:buFont typeface="Wingdings" panose="05000000000000000000" pitchFamily="2" charset="2"/>
              <a:buChar char="§"/>
            </a:pPr>
            <a:r>
              <a:rPr lang="en-US" dirty="0"/>
              <a:t>MC: “Units-Post the Colors”.</a:t>
            </a:r>
          </a:p>
          <a:p>
            <a:pPr marL="285750" indent="-285750">
              <a:buFont typeface="Wingdings" panose="05000000000000000000" pitchFamily="2" charset="2"/>
              <a:buChar char="§"/>
            </a:pPr>
            <a:r>
              <a:rPr lang="en-US" dirty="0"/>
              <a:t>Unit flag bearers left face, march, then hand flag to CAD, walk to your assigned row and seat, about face and stand with hand salute.     </a:t>
            </a:r>
          </a:p>
          <a:p>
            <a:pPr marL="285750" indent="-285750">
              <a:buFont typeface="Wingdings" panose="05000000000000000000" pitchFamily="2" charset="2"/>
              <a:buChar char="§"/>
            </a:pPr>
            <a:r>
              <a:rPr lang="en-US" b="1" dirty="0">
                <a:solidFill>
                  <a:srgbClr val="7030A0"/>
                </a:solidFill>
              </a:rPr>
              <a:t>VOs 10-8: </a:t>
            </a:r>
            <a:r>
              <a:rPr lang="en-US" dirty="0"/>
              <a:t>Walk to 2</a:t>
            </a:r>
            <a:r>
              <a:rPr lang="en-US" baseline="30000" dirty="0"/>
              <a:t>nd</a:t>
            </a:r>
            <a:r>
              <a:rPr lang="en-US" dirty="0"/>
              <a:t> row seat locations as indicated (blue arrow).  </a:t>
            </a:r>
          </a:p>
          <a:p>
            <a:pPr marL="285750" indent="-285750">
              <a:buFont typeface="Wingdings" panose="05000000000000000000" pitchFamily="2" charset="2"/>
              <a:buChar char="§"/>
            </a:pPr>
            <a:r>
              <a:rPr lang="en-US" b="1" dirty="0">
                <a:solidFill>
                  <a:srgbClr val="7030A0"/>
                </a:solidFill>
              </a:rPr>
              <a:t>VOs 7-1</a:t>
            </a:r>
            <a:r>
              <a:rPr lang="en-US" dirty="0">
                <a:solidFill>
                  <a:srgbClr val="7030A0"/>
                </a:solidFill>
              </a:rPr>
              <a:t>: </a:t>
            </a:r>
            <a:r>
              <a:rPr lang="en-US" dirty="0"/>
              <a:t>Walk to 1</a:t>
            </a:r>
            <a:r>
              <a:rPr lang="en-US" baseline="30000" dirty="0"/>
              <a:t>st</a:t>
            </a:r>
            <a:r>
              <a:rPr lang="en-US" dirty="0"/>
              <a:t> row seat locations as indicated.</a:t>
            </a:r>
          </a:p>
          <a:p>
            <a:pPr marL="285750" indent="-285750">
              <a:buFont typeface="Wingdings" panose="05000000000000000000" pitchFamily="2" charset="2"/>
              <a:buChar char="§"/>
            </a:pPr>
            <a:r>
              <a:rPr lang="en-US" b="1" dirty="0">
                <a:solidFill>
                  <a:srgbClr val="7030A0"/>
                </a:solidFill>
              </a:rPr>
              <a:t>SAR</a:t>
            </a:r>
            <a:r>
              <a:rPr lang="en-US" dirty="0"/>
              <a:t>: Walk to 2</a:t>
            </a:r>
            <a:r>
              <a:rPr lang="en-US" baseline="30000" dirty="0"/>
              <a:t>nd</a:t>
            </a:r>
            <a:r>
              <a:rPr lang="en-US" dirty="0"/>
              <a:t> row seat location as indicated.</a:t>
            </a:r>
          </a:p>
          <a:p>
            <a:pPr marL="285750" indent="-285750">
              <a:buFont typeface="Wingdings" panose="05000000000000000000" pitchFamily="2" charset="2"/>
              <a:buChar char="§"/>
            </a:pPr>
            <a:r>
              <a:rPr lang="en-US" b="1" dirty="0">
                <a:solidFill>
                  <a:srgbClr val="7030A0"/>
                </a:solidFill>
              </a:rPr>
              <a:t>CADs rack flags </a:t>
            </a:r>
            <a:r>
              <a:rPr lang="en-US" dirty="0"/>
              <a:t>from rear to front of each rack.  Example: Rack #4: flag 10 placed in rear, 9 in middle and 8 in front.  </a:t>
            </a:r>
          </a:p>
          <a:p>
            <a:pPr marL="742950" lvl="1" indent="-285750">
              <a:buFont typeface="Wingdings" panose="05000000000000000000" pitchFamily="2" charset="2"/>
              <a:buChar char="§"/>
            </a:pPr>
            <a:r>
              <a:rPr lang="en-US" b="1" dirty="0">
                <a:solidFill>
                  <a:srgbClr val="7030A0"/>
                </a:solidFill>
              </a:rPr>
              <a:t>Rack #4: VO flags 10,9,8.</a:t>
            </a:r>
          </a:p>
          <a:p>
            <a:pPr marL="742950" lvl="1" indent="-285750">
              <a:buFont typeface="Wingdings" panose="05000000000000000000" pitchFamily="2" charset="2"/>
              <a:buChar char="§"/>
            </a:pPr>
            <a:r>
              <a:rPr lang="en-US" b="1" dirty="0">
                <a:solidFill>
                  <a:srgbClr val="7030A0"/>
                </a:solidFill>
              </a:rPr>
              <a:t>Rack #3: VO flags 7,6,5.</a:t>
            </a:r>
          </a:p>
          <a:p>
            <a:pPr marL="742950" lvl="1" indent="-285750">
              <a:buFont typeface="Wingdings" panose="05000000000000000000" pitchFamily="2" charset="2"/>
              <a:buChar char="§"/>
            </a:pPr>
            <a:r>
              <a:rPr lang="en-US" b="1" dirty="0">
                <a:solidFill>
                  <a:srgbClr val="7030A0"/>
                </a:solidFill>
              </a:rPr>
              <a:t>Rack #2: VO flags 4,3,2. </a:t>
            </a:r>
          </a:p>
          <a:p>
            <a:pPr marL="742950" lvl="1" indent="-285750">
              <a:buFont typeface="Wingdings" panose="05000000000000000000" pitchFamily="2" charset="2"/>
              <a:buChar char="§"/>
            </a:pPr>
            <a:r>
              <a:rPr lang="en-US" b="1" dirty="0">
                <a:solidFill>
                  <a:srgbClr val="7030A0"/>
                </a:solidFill>
              </a:rPr>
              <a:t>Rack #1: VO flag 1, SAR, GUF</a:t>
            </a:r>
          </a:p>
          <a:p>
            <a:pPr marL="285750" indent="-285750">
              <a:buFont typeface="Wingdings" panose="05000000000000000000" pitchFamily="2" charset="2"/>
              <a:buChar char="§"/>
            </a:pPr>
            <a:r>
              <a:rPr lang="en-US" dirty="0"/>
              <a:t>Racking complete: CADs to seats. </a:t>
            </a:r>
          </a:p>
          <a:p>
            <a:pPr marL="285750" indent="-285750">
              <a:buFont typeface="Wingdings" panose="05000000000000000000" pitchFamily="2" charset="2"/>
              <a:buChar char="§"/>
            </a:pPr>
            <a:r>
              <a:rPr lang="en-US" dirty="0"/>
              <a:t>MC: “Order Arms“ command.</a:t>
            </a:r>
          </a:p>
          <a:p>
            <a:pPr marL="285750" indent="-285750">
              <a:buFont typeface="Wingdings" panose="05000000000000000000" pitchFamily="2" charset="2"/>
              <a:buChar char="§"/>
            </a:pPr>
            <a:r>
              <a:rPr lang="en-US" dirty="0"/>
              <a:t>MC: “Please Be Seated” command.</a:t>
            </a:r>
          </a:p>
        </p:txBody>
      </p:sp>
      <p:cxnSp>
        <p:nvCxnSpPr>
          <p:cNvPr id="2" name="Straight Arrow Connector 1">
            <a:extLst>
              <a:ext uri="{FF2B5EF4-FFF2-40B4-BE49-F238E27FC236}">
                <a16:creationId xmlns:a16="http://schemas.microsoft.com/office/drawing/2014/main" id="{94B2E21F-C413-AD18-969E-61B99C652F3B}"/>
              </a:ext>
            </a:extLst>
          </p:cNvPr>
          <p:cNvCxnSpPr>
            <a:cxnSpLocks/>
          </p:cNvCxnSpPr>
          <p:nvPr/>
        </p:nvCxnSpPr>
        <p:spPr>
          <a:xfrm flipV="1">
            <a:off x="3484929" y="3933137"/>
            <a:ext cx="2560556" cy="566695"/>
          </a:xfrm>
          <a:prstGeom prst="straightConnector1">
            <a:avLst/>
          </a:prstGeom>
          <a:ln w="5715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244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57A00-3526-17FB-C7FD-3C748E001EB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B72E9B66-BB06-AB46-3F0B-9111ACA97504}"/>
              </a:ext>
            </a:extLst>
          </p:cNvPr>
          <p:cNvSpPr txBox="1"/>
          <p:nvPr/>
        </p:nvSpPr>
        <p:spPr>
          <a:xfrm>
            <a:off x="1979785" y="132922"/>
            <a:ext cx="8599361" cy="430887"/>
          </a:xfrm>
          <a:prstGeom prst="rect">
            <a:avLst/>
          </a:prstGeom>
          <a:solidFill>
            <a:srgbClr val="FFFF00"/>
          </a:solidFill>
        </p:spPr>
        <p:txBody>
          <a:bodyPr wrap="square" lIns="91440" tIns="45720" rIns="91440" bIns="45720" rtlCol="0" anchor="t">
            <a:spAutoFit/>
          </a:bodyPr>
          <a:lstStyle/>
          <a:p>
            <a:pPr algn="ctr"/>
            <a:r>
              <a:rPr lang="en-US" sz="2200" dirty="0"/>
              <a:t>SAR/VO </a:t>
            </a:r>
            <a:r>
              <a:rPr lang="en-US" sz="2200" u="sng" dirty="0"/>
              <a:t>U.S. Flag Bearers </a:t>
            </a:r>
            <a:r>
              <a:rPr lang="en-US" sz="2200" dirty="0"/>
              <a:t> </a:t>
            </a:r>
            <a:r>
              <a:rPr lang="en-US" sz="2200" b="1" u="sng" dirty="0">
                <a:solidFill>
                  <a:srgbClr val="FF0000"/>
                </a:solidFill>
              </a:rPr>
              <a:t>Posting the Colors</a:t>
            </a:r>
            <a:r>
              <a:rPr lang="en-US" sz="2200" dirty="0"/>
              <a:t> Process Notes</a:t>
            </a:r>
          </a:p>
        </p:txBody>
      </p:sp>
      <p:sp>
        <p:nvSpPr>
          <p:cNvPr id="4" name="TextBox 3">
            <a:extLst>
              <a:ext uri="{FF2B5EF4-FFF2-40B4-BE49-F238E27FC236}">
                <a16:creationId xmlns:a16="http://schemas.microsoft.com/office/drawing/2014/main" id="{4A0EFC27-27AD-2BD0-A646-9042CE0C94D5}"/>
              </a:ext>
            </a:extLst>
          </p:cNvPr>
          <p:cNvSpPr txBox="1"/>
          <p:nvPr/>
        </p:nvSpPr>
        <p:spPr>
          <a:xfrm>
            <a:off x="11684447" y="6493306"/>
            <a:ext cx="312906" cy="369332"/>
          </a:xfrm>
          <a:prstGeom prst="rect">
            <a:avLst/>
          </a:prstGeom>
          <a:noFill/>
        </p:spPr>
        <p:txBody>
          <a:bodyPr wrap="none" rtlCol="0">
            <a:spAutoFit/>
          </a:bodyPr>
          <a:lstStyle/>
          <a:p>
            <a:r>
              <a:rPr lang="en-US" dirty="0"/>
              <a:t>9</a:t>
            </a:r>
          </a:p>
        </p:txBody>
      </p:sp>
      <p:sp>
        <p:nvSpPr>
          <p:cNvPr id="20" name="TextBox 19">
            <a:extLst>
              <a:ext uri="{FF2B5EF4-FFF2-40B4-BE49-F238E27FC236}">
                <a16:creationId xmlns:a16="http://schemas.microsoft.com/office/drawing/2014/main" id="{A29821B9-9BE6-0B90-1E21-D92E9BFE400F}"/>
              </a:ext>
            </a:extLst>
          </p:cNvPr>
          <p:cNvSpPr txBox="1"/>
          <p:nvPr/>
        </p:nvSpPr>
        <p:spPr>
          <a:xfrm>
            <a:off x="874485" y="712402"/>
            <a:ext cx="10809962" cy="6001643"/>
          </a:xfrm>
          <a:prstGeom prst="rect">
            <a:avLst/>
          </a:prstGeom>
          <a:solidFill>
            <a:srgbClr val="FFFF00"/>
          </a:solidFill>
        </p:spPr>
        <p:txBody>
          <a:bodyPr wrap="square">
            <a:spAutoFit/>
          </a:bodyPr>
          <a:lstStyle/>
          <a:p>
            <a:pPr marL="628701" lvl="1" indent="-171501">
              <a:buFont typeface="Wingdings" panose="05000000000000000000" pitchFamily="2" charset="2"/>
              <a:buChar char="§"/>
            </a:pPr>
            <a:endParaRPr lang="en-US" sz="1200" dirty="0"/>
          </a:p>
          <a:p>
            <a:pPr marL="171501" indent="-171501">
              <a:buFont typeface="Wingdings" panose="05000000000000000000" pitchFamily="2" charset="2"/>
              <a:buChar char="§"/>
            </a:pPr>
            <a:r>
              <a:rPr lang="en-US" sz="2400" dirty="0"/>
              <a:t>Using the far end pew seats on both sides of the sanctuary, there are 7 seats in each pew row with 2 rows required. Seating designed to permit CADS and SAR unit flag holder to get into position easier when retrieval of the colors occurs.</a:t>
            </a:r>
          </a:p>
          <a:p>
            <a:pPr marL="628701" lvl="1" indent="-171501">
              <a:buFont typeface="Wingdings" panose="05000000000000000000" pitchFamily="2" charset="2"/>
              <a:buChar char="§"/>
              <a:defRPr/>
            </a:pPr>
            <a:r>
              <a:rPr lang="en-US" sz="2400" dirty="0"/>
              <a:t>1</a:t>
            </a:r>
            <a:r>
              <a:rPr lang="en-US" sz="2400" baseline="30000" dirty="0"/>
              <a:t>st</a:t>
            </a:r>
            <a:r>
              <a:rPr lang="en-US" sz="2400" dirty="0"/>
              <a:t> and 2</a:t>
            </a:r>
            <a:r>
              <a:rPr lang="en-US" sz="2400" baseline="30000" dirty="0"/>
              <a:t>nd</a:t>
            </a:r>
            <a:r>
              <a:rPr lang="en-US" sz="2400" dirty="0"/>
              <a:t> row pews will have signs indicating numbered VO seats, SAR seat and CAD seats. Save these signs and don’t sit on them.</a:t>
            </a:r>
          </a:p>
          <a:p>
            <a:pPr marL="628701" lvl="1" indent="-171501">
              <a:buFont typeface="Wingdings" panose="05000000000000000000" pitchFamily="2" charset="2"/>
              <a:buChar char="§"/>
            </a:pPr>
            <a:r>
              <a:rPr lang="en-US" sz="2400" dirty="0"/>
              <a:t>2</a:t>
            </a:r>
            <a:r>
              <a:rPr lang="en-US" sz="2400" baseline="30000" dirty="0"/>
              <a:t>nd</a:t>
            </a:r>
            <a:r>
              <a:rPr lang="en-US" sz="2400" dirty="0"/>
              <a:t> row pew seating: VO unit flag bearers 8 thru 10 seated </a:t>
            </a:r>
            <a:r>
              <a:rPr lang="en-US" sz="2400" u="sng" dirty="0"/>
              <a:t>in middle </a:t>
            </a:r>
            <a:r>
              <a:rPr lang="en-US" sz="2400" dirty="0"/>
              <a:t>of 2</a:t>
            </a:r>
            <a:r>
              <a:rPr lang="en-US" sz="2400" baseline="30000" dirty="0"/>
              <a:t>nd</a:t>
            </a:r>
            <a:r>
              <a:rPr lang="en-US" sz="2400" dirty="0"/>
              <a:t> row between CADs and SAR. Enter (see blue arrow) from left side of pew (as facing stage).</a:t>
            </a:r>
          </a:p>
          <a:p>
            <a:pPr marL="628701" lvl="1" indent="-171501">
              <a:buFont typeface="Wingdings" panose="05000000000000000000" pitchFamily="2" charset="2"/>
              <a:buChar char="§"/>
            </a:pPr>
            <a:r>
              <a:rPr lang="en-US" sz="2400" dirty="0"/>
              <a:t>1</a:t>
            </a:r>
            <a:r>
              <a:rPr lang="en-US" sz="2400" baseline="30000" dirty="0"/>
              <a:t>st</a:t>
            </a:r>
            <a:r>
              <a:rPr lang="en-US" sz="2400" dirty="0"/>
              <a:t> row pew seating: VO unit flag bearers 1-7 seated in front row with V07 at far right (facing stage) of 1</a:t>
            </a:r>
            <a:r>
              <a:rPr lang="en-US" sz="2400" baseline="30000" dirty="0"/>
              <a:t>st</a:t>
            </a:r>
            <a:r>
              <a:rPr lang="en-US" sz="2400" dirty="0"/>
              <a:t> row followed by 6,5,4,3,2,1.</a:t>
            </a:r>
          </a:p>
          <a:p>
            <a:pPr marL="628701" lvl="1" indent="-171501">
              <a:buFont typeface="Wingdings" panose="05000000000000000000" pitchFamily="2" charset="2"/>
              <a:buChar char="§"/>
            </a:pPr>
            <a:r>
              <a:rPr lang="en-US" sz="2400" dirty="0"/>
              <a:t>2</a:t>
            </a:r>
            <a:r>
              <a:rPr lang="en-US" sz="2400" baseline="30000" dirty="0"/>
              <a:t>nd</a:t>
            </a:r>
            <a:r>
              <a:rPr lang="en-US" sz="2400" dirty="0"/>
              <a:t> row pew seating: SAR unit flag goes to left side of pew (as facing the stage).</a:t>
            </a:r>
          </a:p>
          <a:p>
            <a:pPr marL="628701" lvl="1" indent="-171501">
              <a:buFont typeface="Wingdings" panose="05000000000000000000" pitchFamily="2" charset="2"/>
              <a:buChar char="§"/>
            </a:pPr>
            <a:r>
              <a:rPr lang="en-US" sz="2400" dirty="0"/>
              <a:t>2</a:t>
            </a:r>
            <a:r>
              <a:rPr lang="en-US" sz="2400" baseline="30000" dirty="0"/>
              <a:t>nd</a:t>
            </a:r>
            <a:r>
              <a:rPr lang="en-US" sz="2400" dirty="0"/>
              <a:t> row pew seating: upon all flags racked, CADs go to right side of pew (as facing the stage).  </a:t>
            </a:r>
          </a:p>
          <a:p>
            <a:pPr marL="628701" lvl="1" indent="-171501">
              <a:buFont typeface="Wingdings" panose="05000000000000000000" pitchFamily="2" charset="2"/>
              <a:buChar char="§"/>
            </a:pPr>
            <a:endParaRPr lang="en-US" sz="1200" dirty="0"/>
          </a:p>
        </p:txBody>
      </p:sp>
    </p:spTree>
    <p:extLst>
      <p:ext uri="{BB962C8B-B14F-4D97-AF65-F5344CB8AC3E}">
        <p14:creationId xmlns:p14="http://schemas.microsoft.com/office/powerpoint/2010/main" val="1302832366"/>
      </p:ext>
    </p:extLst>
  </p:cSld>
  <p:clrMapOvr>
    <a:masterClrMapping/>
  </p:clrMapOvr>
</p:sld>
</file>

<file path=ppt/theme/theme1.xml><?xml version="1.0" encoding="utf-8"?>
<a:theme xmlns:a="http://schemas.openxmlformats.org/drawingml/2006/main" name="GradientUnivers">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Univers" id="{605F9078-86F9-4258-A3E1-F8EFF02AE8CC}"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919F73-B6C2-4A43-95E2-833EC48925FE}">
  <ds:schemaRef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71af3243-3dd4-4a8d-8c0d-dd76da1f02a5"/>
    <ds:schemaRef ds:uri="http://www.w3.org/XML/1998/namespace"/>
  </ds:schemaRefs>
</ds:datastoreItem>
</file>

<file path=customXml/itemProps2.xml><?xml version="1.0" encoding="utf-8"?>
<ds:datastoreItem xmlns:ds="http://schemas.openxmlformats.org/officeDocument/2006/customXml" ds:itemID="{ABC329F5-30EE-4BF7-AA2A-B837B5141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8E00D1-8EA3-4E42-801D-0253E1EAFC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Duke Energy TWS Speaker Presentation Final Sept 2022</Template>
  <TotalTime>4366</TotalTime>
  <Words>2866</Words>
  <Application>Microsoft Office PowerPoint</Application>
  <PresentationFormat>Widescreen</PresentationFormat>
  <Paragraphs>363</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Univers</vt:lpstr>
      <vt:lpstr>Wingdings</vt:lpstr>
      <vt:lpstr>GradientUnivers</vt:lpstr>
      <vt:lpstr>   2026 vETERANS APPRECIATION WEEK  Saluting Veterans on America’s 250th Anniversary Massing of the colors  and  nature coast community band (NCCB) event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create a county                 veterans appreciation week</dc:title>
  <dc:creator>Mark Bodenheim</dc:creator>
  <cp:lastModifiedBy>Mark Bodenheim</cp:lastModifiedBy>
  <cp:revision>290</cp:revision>
  <cp:lastPrinted>2026-07-17T16:07:06Z</cp:lastPrinted>
  <dcterms:created xsi:type="dcterms:W3CDTF">2022-08-31T22:44:04Z</dcterms:created>
  <dcterms:modified xsi:type="dcterms:W3CDTF">2026-07-19T16:54:36Z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